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96BDD-7E47-4BBC-9470-2758C1D67233}" v="635" dt="2022-07-13T14:43:34.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1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 Kankainen" userId="4c9275ae-aaf6-4006-a4c1-64bd5c872263" providerId="ADAL" clId="{9E650715-04CF-48DD-ACCB-3EA161CF7741}"/>
    <pc:docChg chg="custSel modSld">
      <pc:chgData name="Kati Kankainen" userId="4c9275ae-aaf6-4006-a4c1-64bd5c872263" providerId="ADAL" clId="{9E650715-04CF-48DD-ACCB-3EA161CF7741}" dt="2022-05-23T07:43:18.307" v="5" actId="1076"/>
      <pc:docMkLst>
        <pc:docMk/>
      </pc:docMkLst>
      <pc:sldChg chg="modSp mod">
        <pc:chgData name="Kati Kankainen" userId="4c9275ae-aaf6-4006-a4c1-64bd5c872263" providerId="ADAL" clId="{9E650715-04CF-48DD-ACCB-3EA161CF7741}" dt="2022-05-23T07:42:06.687" v="0" actId="113"/>
        <pc:sldMkLst>
          <pc:docMk/>
          <pc:sldMk cId="1873378059" sldId="263"/>
        </pc:sldMkLst>
        <pc:spChg chg="mod">
          <ac:chgData name="Kati Kankainen" userId="4c9275ae-aaf6-4006-a4c1-64bd5c872263" providerId="ADAL" clId="{9E650715-04CF-48DD-ACCB-3EA161CF7741}" dt="2022-05-23T07:42:06.687" v="0" actId="113"/>
          <ac:spMkLst>
            <pc:docMk/>
            <pc:sldMk cId="1873378059" sldId="263"/>
            <ac:spMk id="3" creationId="{1D55E4E1-B6C0-4028-9572-A6BC34172F7A}"/>
          </ac:spMkLst>
        </pc:spChg>
      </pc:sldChg>
      <pc:sldChg chg="delSp modSp mod">
        <pc:chgData name="Kati Kankainen" userId="4c9275ae-aaf6-4006-a4c1-64bd5c872263" providerId="ADAL" clId="{9E650715-04CF-48DD-ACCB-3EA161CF7741}" dt="2022-05-23T07:43:18.307" v="5" actId="1076"/>
        <pc:sldMkLst>
          <pc:docMk/>
          <pc:sldMk cId="4206500186" sldId="267"/>
        </pc:sldMkLst>
        <pc:spChg chg="del mod">
          <ac:chgData name="Kati Kankainen" userId="4c9275ae-aaf6-4006-a4c1-64bd5c872263" providerId="ADAL" clId="{9E650715-04CF-48DD-ACCB-3EA161CF7741}" dt="2022-05-23T07:43:16.155" v="4" actId="478"/>
          <ac:spMkLst>
            <pc:docMk/>
            <pc:sldMk cId="4206500186" sldId="267"/>
            <ac:spMk id="3" creationId="{0050A1E3-9008-42FD-AA6F-A48D379D955D}"/>
          </ac:spMkLst>
        </pc:spChg>
        <pc:picChg chg="mod">
          <ac:chgData name="Kati Kankainen" userId="4c9275ae-aaf6-4006-a4c1-64bd5c872263" providerId="ADAL" clId="{9E650715-04CF-48DD-ACCB-3EA161CF7741}" dt="2022-05-23T07:43:18.307" v="5" actId="1076"/>
          <ac:picMkLst>
            <pc:docMk/>
            <pc:sldMk cId="4206500186" sldId="267"/>
            <ac:picMk id="4" creationId="{CF76751C-1C5A-447B-8363-5AF4F4C62F11}"/>
          </ac:picMkLst>
        </pc:picChg>
      </pc:sldChg>
    </pc:docChg>
  </pc:docChgLst>
  <pc:docChgLst>
    <pc:chgData name="Kiema-Majanen Eveliina" userId="91693e7b-14c8-48c5-a784-32319975bf35" providerId="ADAL" clId="{C9C96BDD-7E47-4BBC-9470-2758C1D67233}"/>
    <pc:docChg chg="custSel modSld">
      <pc:chgData name="Kiema-Majanen Eveliina" userId="91693e7b-14c8-48c5-a784-32319975bf35" providerId="ADAL" clId="{C9C96BDD-7E47-4BBC-9470-2758C1D67233}" dt="2022-07-13T14:45:45.905" v="1984" actId="962"/>
      <pc:docMkLst>
        <pc:docMk/>
      </pc:docMkLst>
      <pc:sldChg chg="modSp mod">
        <pc:chgData name="Kiema-Majanen Eveliina" userId="91693e7b-14c8-48c5-a784-32319975bf35" providerId="ADAL" clId="{C9C96BDD-7E47-4BBC-9470-2758C1D67233}" dt="2022-07-13T14:25:49.258" v="179" actId="962"/>
        <pc:sldMkLst>
          <pc:docMk/>
          <pc:sldMk cId="1136438987" sldId="256"/>
        </pc:sldMkLst>
        <pc:picChg chg="mod">
          <ac:chgData name="Kiema-Majanen Eveliina" userId="91693e7b-14c8-48c5-a784-32319975bf35" providerId="ADAL" clId="{C9C96BDD-7E47-4BBC-9470-2758C1D67233}" dt="2022-07-13T14:25:49.258" v="179" actId="962"/>
          <ac:picMkLst>
            <pc:docMk/>
            <pc:sldMk cId="1136438987" sldId="256"/>
            <ac:picMk id="4" creationId="{4461C04F-B9B3-46AF-B3A9-DFD87A54F133}"/>
          </ac:picMkLst>
        </pc:picChg>
      </pc:sldChg>
      <pc:sldChg chg="modSp mod">
        <pc:chgData name="Kiema-Majanen Eveliina" userId="91693e7b-14c8-48c5-a784-32319975bf35" providerId="ADAL" clId="{C9C96BDD-7E47-4BBC-9470-2758C1D67233}" dt="2022-07-13T14:27:17.796" v="263" actId="962"/>
        <pc:sldMkLst>
          <pc:docMk/>
          <pc:sldMk cId="995474239" sldId="257"/>
        </pc:sldMkLst>
        <pc:spChg chg="mod">
          <ac:chgData name="Kiema-Majanen Eveliina" userId="91693e7b-14c8-48c5-a784-32319975bf35" providerId="ADAL" clId="{C9C96BDD-7E47-4BBC-9470-2758C1D67233}" dt="2022-07-13T14:27:17.796" v="263" actId="962"/>
          <ac:spMkLst>
            <pc:docMk/>
            <pc:sldMk cId="995474239" sldId="257"/>
            <ac:spMk id="8" creationId="{EB6E1FA2-EEF3-42F4-BDF6-5F5027BBAF76}"/>
          </ac:spMkLst>
        </pc:spChg>
      </pc:sldChg>
      <pc:sldChg chg="modSp mod">
        <pc:chgData name="Kiema-Majanen Eveliina" userId="91693e7b-14c8-48c5-a784-32319975bf35" providerId="ADAL" clId="{C9C96BDD-7E47-4BBC-9470-2758C1D67233}" dt="2022-07-13T14:27:26.347" v="264" actId="962"/>
        <pc:sldMkLst>
          <pc:docMk/>
          <pc:sldMk cId="3786247940" sldId="259"/>
        </pc:sldMkLst>
        <pc:picChg chg="mod">
          <ac:chgData name="Kiema-Majanen Eveliina" userId="91693e7b-14c8-48c5-a784-32319975bf35" providerId="ADAL" clId="{C9C96BDD-7E47-4BBC-9470-2758C1D67233}" dt="2022-07-13T14:27:26.347" v="264" actId="962"/>
          <ac:picMkLst>
            <pc:docMk/>
            <pc:sldMk cId="3786247940" sldId="259"/>
            <ac:picMk id="4" creationId="{2498631B-8FAB-4BD9-B959-BF111A715D0C}"/>
          </ac:picMkLst>
        </pc:picChg>
      </pc:sldChg>
      <pc:sldChg chg="modSp">
        <pc:chgData name="Kiema-Majanen Eveliina" userId="91693e7b-14c8-48c5-a784-32319975bf35" providerId="ADAL" clId="{C9C96BDD-7E47-4BBC-9470-2758C1D67233}" dt="2022-07-13T14:27:53.694" v="267" actId="27636"/>
        <pc:sldMkLst>
          <pc:docMk/>
          <pc:sldMk cId="3854455869" sldId="261"/>
        </pc:sldMkLst>
        <pc:picChg chg="mod">
          <ac:chgData name="Kiema-Majanen Eveliina" userId="91693e7b-14c8-48c5-a784-32319975bf35" providerId="ADAL" clId="{C9C96BDD-7E47-4BBC-9470-2758C1D67233}" dt="2022-07-13T14:27:53.694" v="267" actId="27636"/>
          <ac:picMkLst>
            <pc:docMk/>
            <pc:sldMk cId="3854455869" sldId="261"/>
            <ac:picMk id="4" creationId="{9708616D-89E2-4EF0-AC89-43999DF8D09C}"/>
          </ac:picMkLst>
        </pc:picChg>
      </pc:sldChg>
      <pc:sldChg chg="addSp delSp modSp mod">
        <pc:chgData name="Kiema-Majanen Eveliina" userId="91693e7b-14c8-48c5-a784-32319975bf35" providerId="ADAL" clId="{C9C96BDD-7E47-4BBC-9470-2758C1D67233}" dt="2022-07-13T14:37:43.637" v="760" actId="962"/>
        <pc:sldMkLst>
          <pc:docMk/>
          <pc:sldMk cId="1723985185" sldId="262"/>
        </pc:sldMkLst>
        <pc:spChg chg="add mod">
          <ac:chgData name="Kiema-Majanen Eveliina" userId="91693e7b-14c8-48c5-a784-32319975bf35" providerId="ADAL" clId="{C9C96BDD-7E47-4BBC-9470-2758C1D67233}" dt="2022-07-13T14:35:30.098" v="342" actId="962"/>
          <ac:spMkLst>
            <pc:docMk/>
            <pc:sldMk cId="1723985185" sldId="262"/>
            <ac:spMk id="6" creationId="{875290CC-ADEF-A3B7-2699-587C65536063}"/>
          </ac:spMkLst>
        </pc:spChg>
        <pc:spChg chg="add mod">
          <ac:chgData name="Kiema-Majanen Eveliina" userId="91693e7b-14c8-48c5-a784-32319975bf35" providerId="ADAL" clId="{C9C96BDD-7E47-4BBC-9470-2758C1D67233}" dt="2022-07-13T14:33:46.249" v="331" actId="164"/>
          <ac:spMkLst>
            <pc:docMk/>
            <pc:sldMk cId="1723985185" sldId="262"/>
            <ac:spMk id="7" creationId="{A330DACE-E6E5-5EFC-A24B-2C6CC429C24F}"/>
          </ac:spMkLst>
        </pc:spChg>
        <pc:spChg chg="add mod">
          <ac:chgData name="Kiema-Majanen Eveliina" userId="91693e7b-14c8-48c5-a784-32319975bf35" providerId="ADAL" clId="{C9C96BDD-7E47-4BBC-9470-2758C1D67233}" dt="2022-07-13T14:33:46.249" v="331" actId="164"/>
          <ac:spMkLst>
            <pc:docMk/>
            <pc:sldMk cId="1723985185" sldId="262"/>
            <ac:spMk id="8" creationId="{3F0F7330-5C44-C36E-2838-1DCED08EE427}"/>
          </ac:spMkLst>
        </pc:spChg>
        <pc:spChg chg="add mod">
          <ac:chgData name="Kiema-Majanen Eveliina" userId="91693e7b-14c8-48c5-a784-32319975bf35" providerId="ADAL" clId="{C9C96BDD-7E47-4BBC-9470-2758C1D67233}" dt="2022-07-13T14:33:46.249" v="331" actId="164"/>
          <ac:spMkLst>
            <pc:docMk/>
            <pc:sldMk cId="1723985185" sldId="262"/>
            <ac:spMk id="9" creationId="{E6FC2236-D6F3-A795-3D18-C28D84BC53AC}"/>
          </ac:spMkLst>
        </pc:spChg>
        <pc:spChg chg="add del mod">
          <ac:chgData name="Kiema-Majanen Eveliina" userId="91693e7b-14c8-48c5-a784-32319975bf35" providerId="ADAL" clId="{C9C96BDD-7E47-4BBC-9470-2758C1D67233}" dt="2022-07-13T14:32:59.635" v="326" actId="21"/>
          <ac:spMkLst>
            <pc:docMk/>
            <pc:sldMk cId="1723985185" sldId="262"/>
            <ac:spMk id="11" creationId="{7E5189FC-FAE2-6804-0DA8-F12E08B4BBAA}"/>
          </ac:spMkLst>
        </pc:spChg>
        <pc:grpChg chg="add mod">
          <ac:chgData name="Kiema-Majanen Eveliina" userId="91693e7b-14c8-48c5-a784-32319975bf35" providerId="ADAL" clId="{C9C96BDD-7E47-4BBC-9470-2758C1D67233}" dt="2022-07-13T14:37:43.637" v="760" actId="962"/>
          <ac:grpSpMkLst>
            <pc:docMk/>
            <pc:sldMk cId="1723985185" sldId="262"/>
            <ac:grpSpMk id="12" creationId="{84710138-D2D2-EC2C-D8E2-C8D7F4905F72}"/>
          </ac:grpSpMkLst>
        </pc:grpChg>
        <pc:picChg chg="del mod">
          <ac:chgData name="Kiema-Majanen Eveliina" userId="91693e7b-14c8-48c5-a784-32319975bf35" providerId="ADAL" clId="{C9C96BDD-7E47-4BBC-9470-2758C1D67233}" dt="2022-07-13T14:32:56.239" v="325" actId="21"/>
          <ac:picMkLst>
            <pc:docMk/>
            <pc:sldMk cId="1723985185" sldId="262"/>
            <ac:picMk id="5" creationId="{533E1CA2-291E-4B90-B953-FA2DADAA0F8B}"/>
          </ac:picMkLst>
        </pc:picChg>
      </pc:sldChg>
      <pc:sldChg chg="modSp mod">
        <pc:chgData name="Kiema-Majanen Eveliina" userId="91693e7b-14c8-48c5-a784-32319975bf35" providerId="ADAL" clId="{C9C96BDD-7E47-4BBC-9470-2758C1D67233}" dt="2022-07-13T14:39:02.897" v="942" actId="962"/>
        <pc:sldMkLst>
          <pc:docMk/>
          <pc:sldMk cId="1873378059" sldId="263"/>
        </pc:sldMkLst>
        <pc:picChg chg="mod">
          <ac:chgData name="Kiema-Majanen Eveliina" userId="91693e7b-14c8-48c5-a784-32319975bf35" providerId="ADAL" clId="{C9C96BDD-7E47-4BBC-9470-2758C1D67233}" dt="2022-07-13T14:39:02.897" v="942" actId="962"/>
          <ac:picMkLst>
            <pc:docMk/>
            <pc:sldMk cId="1873378059" sldId="263"/>
            <ac:picMk id="4" creationId="{78C9A78A-0D6E-49D4-86F7-D46AA30BF4C4}"/>
          </ac:picMkLst>
        </pc:picChg>
      </pc:sldChg>
      <pc:sldChg chg="modSp">
        <pc:chgData name="Kiema-Majanen Eveliina" userId="91693e7b-14c8-48c5-a784-32319975bf35" providerId="ADAL" clId="{C9C96BDD-7E47-4BBC-9470-2758C1D67233}" dt="2022-07-13T14:43:34.687" v="1578" actId="962"/>
        <pc:sldMkLst>
          <pc:docMk/>
          <pc:sldMk cId="4251454746" sldId="264"/>
        </pc:sldMkLst>
        <pc:picChg chg="mod">
          <ac:chgData name="Kiema-Majanen Eveliina" userId="91693e7b-14c8-48c5-a784-32319975bf35" providerId="ADAL" clId="{C9C96BDD-7E47-4BBC-9470-2758C1D67233}" dt="2022-07-13T14:43:34.687" v="1578" actId="962"/>
          <ac:picMkLst>
            <pc:docMk/>
            <pc:sldMk cId="4251454746" sldId="264"/>
            <ac:picMk id="4" creationId="{708DF680-7C12-44A7-AF8B-ED323AD7F553}"/>
          </ac:picMkLst>
        </pc:picChg>
      </pc:sldChg>
      <pc:sldChg chg="modSp mod">
        <pc:chgData name="Kiema-Majanen Eveliina" userId="91693e7b-14c8-48c5-a784-32319975bf35" providerId="ADAL" clId="{C9C96BDD-7E47-4BBC-9470-2758C1D67233}" dt="2022-07-13T14:40:38.227" v="950" actId="962"/>
        <pc:sldMkLst>
          <pc:docMk/>
          <pc:sldMk cId="1442569678" sldId="265"/>
        </pc:sldMkLst>
        <pc:picChg chg="mod">
          <ac:chgData name="Kiema-Majanen Eveliina" userId="91693e7b-14c8-48c5-a784-32319975bf35" providerId="ADAL" clId="{C9C96BDD-7E47-4BBC-9470-2758C1D67233}" dt="2022-07-13T14:40:38.227" v="950" actId="962"/>
          <ac:picMkLst>
            <pc:docMk/>
            <pc:sldMk cId="1442569678" sldId="265"/>
            <ac:picMk id="5" creationId="{7EFE4652-1A9B-486A-9760-BFAE4E8688AC}"/>
          </ac:picMkLst>
        </pc:picChg>
      </pc:sldChg>
      <pc:sldChg chg="modSp mod">
        <pc:chgData name="Kiema-Majanen Eveliina" userId="91693e7b-14c8-48c5-a784-32319975bf35" providerId="ADAL" clId="{C9C96BDD-7E47-4BBC-9470-2758C1D67233}" dt="2022-07-13T14:44:25.071" v="1752" actId="962"/>
        <pc:sldMkLst>
          <pc:docMk/>
          <pc:sldMk cId="3237729861" sldId="266"/>
        </pc:sldMkLst>
        <pc:picChg chg="mod">
          <ac:chgData name="Kiema-Majanen Eveliina" userId="91693e7b-14c8-48c5-a784-32319975bf35" providerId="ADAL" clId="{C9C96BDD-7E47-4BBC-9470-2758C1D67233}" dt="2022-07-13T14:44:25.071" v="1752" actId="962"/>
          <ac:picMkLst>
            <pc:docMk/>
            <pc:sldMk cId="3237729861" sldId="266"/>
            <ac:picMk id="7" creationId="{3B225A40-4A39-6DC1-9AAA-23539BBC2E96}"/>
          </ac:picMkLst>
        </pc:picChg>
      </pc:sldChg>
      <pc:sldChg chg="modSp mod">
        <pc:chgData name="Kiema-Majanen Eveliina" userId="91693e7b-14c8-48c5-a784-32319975bf35" providerId="ADAL" clId="{C9C96BDD-7E47-4BBC-9470-2758C1D67233}" dt="2022-07-13T14:45:45.905" v="1984" actId="962"/>
        <pc:sldMkLst>
          <pc:docMk/>
          <pc:sldMk cId="4206500186" sldId="267"/>
        </pc:sldMkLst>
        <pc:picChg chg="mod">
          <ac:chgData name="Kiema-Majanen Eveliina" userId="91693e7b-14c8-48c5-a784-32319975bf35" providerId="ADAL" clId="{C9C96BDD-7E47-4BBC-9470-2758C1D67233}" dt="2022-07-13T14:45:45.905" v="1984" actId="962"/>
          <ac:picMkLst>
            <pc:docMk/>
            <pc:sldMk cId="4206500186" sldId="267"/>
            <ac:picMk id="3" creationId="{0D51F123-60B1-87DB-571C-76106E348161}"/>
          </ac:picMkLst>
        </pc:picChg>
      </pc:sldChg>
    </pc:docChg>
  </pc:docChgLst>
  <pc:docChgLst>
    <pc:chgData name="Kiema-Majanen Eveliina" userId="S::eveliina.kiema-majanen@kuntaliitto.fi::91693e7b-14c8-48c5-a784-32319975bf35" providerId="AD" clId="Web-{4251EF58-8E42-4D0D-9F82-24A1D5B232DC}"/>
    <pc:docChg chg="modSld">
      <pc:chgData name="Kiema-Majanen Eveliina" userId="S::eveliina.kiema-majanen@kuntaliitto.fi::91693e7b-14c8-48c5-a784-32319975bf35" providerId="AD" clId="Web-{4251EF58-8E42-4D0D-9F82-24A1D5B232DC}" dt="2022-07-11T12:21:02.566" v="37"/>
      <pc:docMkLst>
        <pc:docMk/>
      </pc:docMkLst>
      <pc:sldChg chg="modSp">
        <pc:chgData name="Kiema-Majanen Eveliina" userId="S::eveliina.kiema-majanen@kuntaliitto.fi::91693e7b-14c8-48c5-a784-32319975bf35" providerId="AD" clId="Web-{4251EF58-8E42-4D0D-9F82-24A1D5B232DC}" dt="2022-07-11T12:08:31.161" v="5" actId="14100"/>
        <pc:sldMkLst>
          <pc:docMk/>
          <pc:sldMk cId="1873378059" sldId="263"/>
        </pc:sldMkLst>
        <pc:picChg chg="mod">
          <ac:chgData name="Kiema-Majanen Eveliina" userId="S::eveliina.kiema-majanen@kuntaliitto.fi::91693e7b-14c8-48c5-a784-32319975bf35" providerId="AD" clId="Web-{4251EF58-8E42-4D0D-9F82-24A1D5B232DC}" dt="2022-07-11T12:08:31.161" v="5" actId="14100"/>
          <ac:picMkLst>
            <pc:docMk/>
            <pc:sldMk cId="1873378059" sldId="263"/>
            <ac:picMk id="4" creationId="{78C9A78A-0D6E-49D4-86F7-D46AA30BF4C4}"/>
          </ac:picMkLst>
        </pc:picChg>
      </pc:sldChg>
      <pc:sldChg chg="modSp">
        <pc:chgData name="Kiema-Majanen Eveliina" userId="S::eveliina.kiema-majanen@kuntaliitto.fi::91693e7b-14c8-48c5-a784-32319975bf35" providerId="AD" clId="Web-{4251EF58-8E42-4D0D-9F82-24A1D5B232DC}" dt="2022-07-11T12:08:49.161" v="6"/>
        <pc:sldMkLst>
          <pc:docMk/>
          <pc:sldMk cId="1442569678" sldId="265"/>
        </pc:sldMkLst>
        <pc:spChg chg="mod">
          <ac:chgData name="Kiema-Majanen Eveliina" userId="S::eveliina.kiema-majanen@kuntaliitto.fi::91693e7b-14c8-48c5-a784-32319975bf35" providerId="AD" clId="Web-{4251EF58-8E42-4D0D-9F82-24A1D5B232DC}" dt="2022-07-11T12:04:52.345" v="1" actId="20577"/>
          <ac:spMkLst>
            <pc:docMk/>
            <pc:sldMk cId="1442569678" sldId="265"/>
            <ac:spMk id="3" creationId="{2C29BC8A-8389-4A0D-945B-A800D5CEA924}"/>
          </ac:spMkLst>
        </pc:spChg>
        <pc:picChg chg="mod">
          <ac:chgData name="Kiema-Majanen Eveliina" userId="S::eveliina.kiema-majanen@kuntaliitto.fi::91693e7b-14c8-48c5-a784-32319975bf35" providerId="AD" clId="Web-{4251EF58-8E42-4D0D-9F82-24A1D5B232DC}" dt="2022-07-11T12:08:49.161" v="6"/>
          <ac:picMkLst>
            <pc:docMk/>
            <pc:sldMk cId="1442569678" sldId="265"/>
            <ac:picMk id="5" creationId="{7EFE4652-1A9B-486A-9760-BFAE4E8688AC}"/>
          </ac:picMkLst>
        </pc:picChg>
      </pc:sldChg>
      <pc:sldChg chg="addSp delSp modSp mod setBg">
        <pc:chgData name="Kiema-Majanen Eveliina" userId="S::eveliina.kiema-majanen@kuntaliitto.fi::91693e7b-14c8-48c5-a784-32319975bf35" providerId="AD" clId="Web-{4251EF58-8E42-4D0D-9F82-24A1D5B232DC}" dt="2022-07-11T12:21:02.566" v="37"/>
        <pc:sldMkLst>
          <pc:docMk/>
          <pc:sldMk cId="3237729861" sldId="266"/>
        </pc:sldMkLst>
        <pc:spChg chg="mod">
          <ac:chgData name="Kiema-Majanen Eveliina" userId="S::eveliina.kiema-majanen@kuntaliitto.fi::91693e7b-14c8-48c5-a784-32319975bf35" providerId="AD" clId="Web-{4251EF58-8E42-4D0D-9F82-24A1D5B232DC}" dt="2022-07-11T12:21:02.566" v="37"/>
          <ac:spMkLst>
            <pc:docMk/>
            <pc:sldMk cId="3237729861" sldId="266"/>
            <ac:spMk id="2" creationId="{1D1BFE33-F0E4-4133-9D4A-98F339788CF6}"/>
          </ac:spMkLst>
        </pc:spChg>
        <pc:spChg chg="mod">
          <ac:chgData name="Kiema-Majanen Eveliina" userId="S::eveliina.kiema-majanen@kuntaliitto.fi::91693e7b-14c8-48c5-a784-32319975bf35" providerId="AD" clId="Web-{4251EF58-8E42-4D0D-9F82-24A1D5B232DC}" dt="2022-07-11T12:21:02.566" v="37"/>
          <ac:spMkLst>
            <pc:docMk/>
            <pc:sldMk cId="3237729861" sldId="266"/>
            <ac:spMk id="3" creationId="{493D7FA2-0653-4345-9D97-4D0C187A1633}"/>
          </ac:spMkLst>
        </pc:spChg>
        <pc:spChg chg="mod ord">
          <ac:chgData name="Kiema-Majanen Eveliina" userId="S::eveliina.kiema-majanen@kuntaliitto.fi::91693e7b-14c8-48c5-a784-32319975bf35" providerId="AD" clId="Web-{4251EF58-8E42-4D0D-9F82-24A1D5B232DC}" dt="2022-07-11T12:21:02.566" v="37"/>
          <ac:spMkLst>
            <pc:docMk/>
            <pc:sldMk cId="3237729861" sldId="266"/>
            <ac:spMk id="5" creationId="{3D4F0E87-4831-48DA-9CBF-14367AD24F44}"/>
          </ac:spMkLst>
        </pc:spChg>
        <pc:spChg chg="add">
          <ac:chgData name="Kiema-Majanen Eveliina" userId="S::eveliina.kiema-majanen@kuntaliitto.fi::91693e7b-14c8-48c5-a784-32319975bf35" providerId="AD" clId="Web-{4251EF58-8E42-4D0D-9F82-24A1D5B232DC}" dt="2022-07-11T12:21:02.566" v="37"/>
          <ac:spMkLst>
            <pc:docMk/>
            <pc:sldMk cId="3237729861" sldId="266"/>
            <ac:spMk id="12" creationId="{1825AC39-5F85-4CAA-8A81-A1287086B2B6}"/>
          </ac:spMkLst>
        </pc:spChg>
        <pc:spChg chg="add">
          <ac:chgData name="Kiema-Majanen Eveliina" userId="S::eveliina.kiema-majanen@kuntaliitto.fi::91693e7b-14c8-48c5-a784-32319975bf35" providerId="AD" clId="Web-{4251EF58-8E42-4D0D-9F82-24A1D5B232DC}" dt="2022-07-11T12:21:02.566" v="37"/>
          <ac:spMkLst>
            <pc:docMk/>
            <pc:sldMk cId="3237729861" sldId="266"/>
            <ac:spMk id="14" creationId="{95DA4D23-37FC-4B90-8188-F0377C5FF44B}"/>
          </ac:spMkLst>
        </pc:spChg>
        <pc:spChg chg="add">
          <ac:chgData name="Kiema-Majanen Eveliina" userId="S::eveliina.kiema-majanen@kuntaliitto.fi::91693e7b-14c8-48c5-a784-32319975bf35" providerId="AD" clId="Web-{4251EF58-8E42-4D0D-9F82-24A1D5B232DC}" dt="2022-07-11T12:21:02.566" v="37"/>
          <ac:spMkLst>
            <pc:docMk/>
            <pc:sldMk cId="3237729861" sldId="266"/>
            <ac:spMk id="16" creationId="{A7A4B465-FBCC-4CD4-89A1-82992A7B47FF}"/>
          </ac:spMkLst>
        </pc:spChg>
        <pc:spChg chg="add">
          <ac:chgData name="Kiema-Majanen Eveliina" userId="S::eveliina.kiema-majanen@kuntaliitto.fi::91693e7b-14c8-48c5-a784-32319975bf35" providerId="AD" clId="Web-{4251EF58-8E42-4D0D-9F82-24A1D5B232DC}" dt="2022-07-11T12:21:02.566" v="37"/>
          <ac:spMkLst>
            <pc:docMk/>
            <pc:sldMk cId="3237729861" sldId="266"/>
            <ac:spMk id="18" creationId="{909E572F-9CDC-4214-9D42-FF0017649590}"/>
          </ac:spMkLst>
        </pc:spChg>
        <pc:picChg chg="del">
          <ac:chgData name="Kiema-Majanen Eveliina" userId="S::eveliina.kiema-majanen@kuntaliitto.fi::91693e7b-14c8-48c5-a784-32319975bf35" providerId="AD" clId="Web-{4251EF58-8E42-4D0D-9F82-24A1D5B232DC}" dt="2022-07-11T12:13:43.401" v="7"/>
          <ac:picMkLst>
            <pc:docMk/>
            <pc:sldMk cId="3237729861" sldId="266"/>
            <ac:picMk id="4" creationId="{3D37B80F-1D5D-457E-B2F2-16D6DBE9FBAF}"/>
          </ac:picMkLst>
        </pc:picChg>
        <pc:picChg chg="add del mod">
          <ac:chgData name="Kiema-Majanen Eveliina" userId="S::eveliina.kiema-majanen@kuntaliitto.fi::91693e7b-14c8-48c5-a784-32319975bf35" providerId="AD" clId="Web-{4251EF58-8E42-4D0D-9F82-24A1D5B232DC}" dt="2022-07-11T12:13:49.995" v="9"/>
          <ac:picMkLst>
            <pc:docMk/>
            <pc:sldMk cId="3237729861" sldId="266"/>
            <ac:picMk id="6" creationId="{42FFFDB5-F44C-D2D0-B9D9-7DE0F53CE670}"/>
          </ac:picMkLst>
        </pc:picChg>
        <pc:picChg chg="add mod">
          <ac:chgData name="Kiema-Majanen Eveliina" userId="S::eveliina.kiema-majanen@kuntaliitto.fi::91693e7b-14c8-48c5-a784-32319975bf35" providerId="AD" clId="Web-{4251EF58-8E42-4D0D-9F82-24A1D5B232DC}" dt="2022-07-11T12:21:02.566" v="37"/>
          <ac:picMkLst>
            <pc:docMk/>
            <pc:sldMk cId="3237729861" sldId="266"/>
            <ac:picMk id="7" creationId="{3B225A40-4A39-6DC1-9AAA-23539BBC2E96}"/>
          </ac:picMkLst>
        </pc:picChg>
      </pc:sldChg>
      <pc:sldChg chg="addSp delSp modSp mod setBg addAnim">
        <pc:chgData name="Kiema-Majanen Eveliina" userId="S::eveliina.kiema-majanen@kuntaliitto.fi::91693e7b-14c8-48c5-a784-32319975bf35" providerId="AD" clId="Web-{4251EF58-8E42-4D0D-9F82-24A1D5B232DC}" dt="2022-07-11T12:20:28.237" v="36"/>
        <pc:sldMkLst>
          <pc:docMk/>
          <pc:sldMk cId="4206500186" sldId="267"/>
        </pc:sldMkLst>
        <pc:spChg chg="mod">
          <ac:chgData name="Kiema-Majanen Eveliina" userId="S::eveliina.kiema-majanen@kuntaliitto.fi::91693e7b-14c8-48c5-a784-32319975bf35" providerId="AD" clId="Web-{4251EF58-8E42-4D0D-9F82-24A1D5B232DC}" dt="2022-07-11T12:20:28.237" v="35"/>
          <ac:spMkLst>
            <pc:docMk/>
            <pc:sldMk cId="4206500186" sldId="267"/>
            <ac:spMk id="2" creationId="{235B0F4C-148F-449F-A3AF-E6A427AB571D}"/>
          </ac:spMkLst>
        </pc:spChg>
        <pc:spChg chg="mod">
          <ac:chgData name="Kiema-Majanen Eveliina" userId="S::eveliina.kiema-majanen@kuntaliitto.fi::91693e7b-14c8-48c5-a784-32319975bf35" providerId="AD" clId="Web-{4251EF58-8E42-4D0D-9F82-24A1D5B232DC}" dt="2022-07-11T12:20:28.237" v="35"/>
          <ac:spMkLst>
            <pc:docMk/>
            <pc:sldMk cId="4206500186" sldId="267"/>
            <ac:spMk id="7" creationId="{1B7DE1B8-4E5A-4353-BCA9-EF3F7A5BAC5C}"/>
          </ac:spMkLst>
        </pc:spChg>
        <pc:spChg chg="add">
          <ac:chgData name="Kiema-Majanen Eveliina" userId="S::eveliina.kiema-majanen@kuntaliitto.fi::91693e7b-14c8-48c5-a784-32319975bf35" providerId="AD" clId="Web-{4251EF58-8E42-4D0D-9F82-24A1D5B232DC}" dt="2022-07-11T12:20:28.237" v="35"/>
          <ac:spMkLst>
            <pc:docMk/>
            <pc:sldMk cId="4206500186" sldId="267"/>
            <ac:spMk id="12" creationId="{F13C74B1-5B17-4795-BED0-7140497B445A}"/>
          </ac:spMkLst>
        </pc:spChg>
        <pc:spChg chg="add">
          <ac:chgData name="Kiema-Majanen Eveliina" userId="S::eveliina.kiema-majanen@kuntaliitto.fi::91693e7b-14c8-48c5-a784-32319975bf35" providerId="AD" clId="Web-{4251EF58-8E42-4D0D-9F82-24A1D5B232DC}" dt="2022-07-11T12:20:28.237" v="35"/>
          <ac:spMkLst>
            <pc:docMk/>
            <pc:sldMk cId="4206500186" sldId="267"/>
            <ac:spMk id="14" creationId="{D4974D33-8DC5-464E-8C6D-BE58F0669C17}"/>
          </ac:spMkLst>
        </pc:spChg>
        <pc:picChg chg="add mod">
          <ac:chgData name="Kiema-Majanen Eveliina" userId="S::eveliina.kiema-majanen@kuntaliitto.fi::91693e7b-14c8-48c5-a784-32319975bf35" providerId="AD" clId="Web-{4251EF58-8E42-4D0D-9F82-24A1D5B232DC}" dt="2022-07-11T12:20:28.237" v="35"/>
          <ac:picMkLst>
            <pc:docMk/>
            <pc:sldMk cId="4206500186" sldId="267"/>
            <ac:picMk id="3" creationId="{0D51F123-60B1-87DB-571C-76106E348161}"/>
          </ac:picMkLst>
        </pc:picChg>
        <pc:picChg chg="del">
          <ac:chgData name="Kiema-Majanen Eveliina" userId="S::eveliina.kiema-majanen@kuntaliitto.fi::91693e7b-14c8-48c5-a784-32319975bf35" providerId="AD" clId="Web-{4251EF58-8E42-4D0D-9F82-24A1D5B232DC}" dt="2022-07-11T12:20:00.658" v="30"/>
          <ac:picMkLst>
            <pc:docMk/>
            <pc:sldMk cId="4206500186" sldId="267"/>
            <ac:picMk id="4" creationId="{CF76751C-1C5A-447B-8363-5AF4F4C62F11}"/>
          </ac:picMkLst>
        </pc:picChg>
        <pc:picChg chg="del">
          <ac:chgData name="Kiema-Majanen Eveliina" userId="S::eveliina.kiema-majanen@kuntaliitto.fi::91693e7b-14c8-48c5-a784-32319975bf35" providerId="AD" clId="Web-{4251EF58-8E42-4D0D-9F82-24A1D5B232DC}" dt="2022-07-11T12:16:42.780" v="26"/>
          <ac:picMkLst>
            <pc:docMk/>
            <pc:sldMk cId="4206500186" sldId="267"/>
            <ac:picMk id="5" creationId="{21BE74D6-C8C0-4BEC-8416-C59E1CAC4C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CAB622-1B1B-4D5F-8D68-0E1036CBCFD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BFCE109-8BA5-41DA-8778-610391721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BF6CBEC-ED50-4680-926C-626DE88124F5}"/>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5" name="Alatunnisteen paikkamerkki 4">
            <a:extLst>
              <a:ext uri="{FF2B5EF4-FFF2-40B4-BE49-F238E27FC236}">
                <a16:creationId xmlns:a16="http://schemas.microsoft.com/office/drawing/2014/main" id="{0006A684-15C0-4661-9D5F-BE8C42FD6F4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CA3E37-6BCF-4F12-8475-E14CDE7884D7}"/>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153249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F1AB90-3A38-4E52-B8F4-EB85EAA8730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BB98EDC-8944-4CFE-962C-49FEE00F122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FA34733-3C95-4AB7-B787-3846D0730864}"/>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5" name="Alatunnisteen paikkamerkki 4">
            <a:extLst>
              <a:ext uri="{FF2B5EF4-FFF2-40B4-BE49-F238E27FC236}">
                <a16:creationId xmlns:a16="http://schemas.microsoft.com/office/drawing/2014/main" id="{834628CF-7E8F-42D6-AFCA-CD8A1A27916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4EEB7F-CFFD-4BB6-AD02-EA3B5A02C62B}"/>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283909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1D7E41A-B53E-470E-8D88-2515EDDE836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314B675-F1CC-44D8-A8EB-9B4C49B6150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C8C1FD-8DA5-4B2D-A3A1-172D2E9CE8C9}"/>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5" name="Alatunnisteen paikkamerkki 4">
            <a:extLst>
              <a:ext uri="{FF2B5EF4-FFF2-40B4-BE49-F238E27FC236}">
                <a16:creationId xmlns:a16="http://schemas.microsoft.com/office/drawing/2014/main" id="{C36CD01B-71B6-4867-AADE-ED7E59BCE4B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DDA9DA7-1657-4209-804B-DB8C0AB5E40A}"/>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71124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58C5C-0B53-4899-B3AF-14C8AACF3D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624D84F-C27A-4688-875C-AC520B6A908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A55D8E-C738-492A-9F23-D909EAAB6258}"/>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5" name="Alatunnisteen paikkamerkki 4">
            <a:extLst>
              <a:ext uri="{FF2B5EF4-FFF2-40B4-BE49-F238E27FC236}">
                <a16:creationId xmlns:a16="http://schemas.microsoft.com/office/drawing/2014/main" id="{588736F1-A224-42FE-8F3E-C6DE37B194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E117C03-41A9-44E1-85CF-C17C96CE6FCF}"/>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259849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8C4C5A-2364-414E-843E-1F4C5B1350A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6F54D8A-9C4B-4BE2-AAB8-E11B67018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20701AF-0043-45DA-BBD8-700A8BF40012}"/>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5" name="Alatunnisteen paikkamerkki 4">
            <a:extLst>
              <a:ext uri="{FF2B5EF4-FFF2-40B4-BE49-F238E27FC236}">
                <a16:creationId xmlns:a16="http://schemas.microsoft.com/office/drawing/2014/main" id="{C2512EA1-ABDF-421A-BCDC-9F2811A094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3F19C2C-91EE-4641-93A4-E51093F9B5D5}"/>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380755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6132CD-DA63-4409-861B-0A833D76802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6A9DBD7-F46B-4B48-B1C7-38675C3BA5B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6529808-2611-42D3-B9D2-8822FC7D132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D28F89E-5D75-4CF2-9C03-8BFDA7D10EF1}"/>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6" name="Alatunnisteen paikkamerkki 5">
            <a:extLst>
              <a:ext uri="{FF2B5EF4-FFF2-40B4-BE49-F238E27FC236}">
                <a16:creationId xmlns:a16="http://schemas.microsoft.com/office/drawing/2014/main" id="{7836CD85-8E3F-40DC-B225-E1FA3818AF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BD51F29-DCF8-4344-A95C-361B517A965C}"/>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374569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B063B7-943E-49DB-873A-DF5CA549668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CA48DEF-0EC2-481C-B75B-96F108736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6B52C04-187B-412A-B817-A10DBAF800A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F0A5B60-F044-4A8E-8679-A1612260E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CD83368-624B-42B4-9AB9-69923E3B4CB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0EACD63-E682-4753-9265-5FC076BB8697}"/>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8" name="Alatunnisteen paikkamerkki 7">
            <a:extLst>
              <a:ext uri="{FF2B5EF4-FFF2-40B4-BE49-F238E27FC236}">
                <a16:creationId xmlns:a16="http://schemas.microsoft.com/office/drawing/2014/main" id="{6027B3C9-E488-4D45-8EA7-C7FCFF9F4F3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34D5D97-B9BE-4EBD-9436-3A86EBAD95A8}"/>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256044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D5049A-2A74-4492-B0C7-4D54B494B21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61F7720-4BCE-41AF-8D14-6CC765016F71}"/>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4" name="Alatunnisteen paikkamerkki 3">
            <a:extLst>
              <a:ext uri="{FF2B5EF4-FFF2-40B4-BE49-F238E27FC236}">
                <a16:creationId xmlns:a16="http://schemas.microsoft.com/office/drawing/2014/main" id="{C2594944-A7D7-4255-8422-835A86F1921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A5D1760-9147-4AB6-A6EA-A95092F4D76F}"/>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102205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435ABA1-1CF7-412F-806F-3EDD8BBA5BAC}"/>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3" name="Alatunnisteen paikkamerkki 2">
            <a:extLst>
              <a:ext uri="{FF2B5EF4-FFF2-40B4-BE49-F238E27FC236}">
                <a16:creationId xmlns:a16="http://schemas.microsoft.com/office/drawing/2014/main" id="{EBF58C48-AD2E-4614-85BF-829E14370BC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ED717F0-E3EB-41D1-95DC-11D92BE2EDCE}"/>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255551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580AD5-9DBD-4744-B75F-AC2718043DE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527FA0A-6865-424C-94AA-6E81EE28F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B4DF9C9-0F69-481D-A723-AC345800E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D77323D-87C2-4A0F-A250-B931367932DE}"/>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6" name="Alatunnisteen paikkamerkki 5">
            <a:extLst>
              <a:ext uri="{FF2B5EF4-FFF2-40B4-BE49-F238E27FC236}">
                <a16:creationId xmlns:a16="http://schemas.microsoft.com/office/drawing/2014/main" id="{A825D64E-8BF1-4F6C-976C-91ECE855D46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82358D7-E60D-4A86-936C-A04B964E73B4}"/>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27649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153877-A3B5-4141-BE85-F73B5E8BA3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79178DB-A3F1-40D5-AD87-8C4AD4911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F0995A6-3D35-4FE5-A1B3-A57B9E38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398A31C-88D8-48C2-B2DB-9A548B471CA4}"/>
              </a:ext>
            </a:extLst>
          </p:cNvPr>
          <p:cNvSpPr>
            <a:spLocks noGrp="1"/>
          </p:cNvSpPr>
          <p:nvPr>
            <p:ph type="dt" sz="half" idx="10"/>
          </p:nvPr>
        </p:nvSpPr>
        <p:spPr/>
        <p:txBody>
          <a:bodyPr/>
          <a:lstStyle/>
          <a:p>
            <a:fld id="{72D7C26E-6A5A-4D46-8BDD-56F1013B831D}" type="datetimeFigureOut">
              <a:rPr lang="fi-FI" smtClean="0"/>
              <a:t>13.7.2022</a:t>
            </a:fld>
            <a:endParaRPr lang="fi-FI"/>
          </a:p>
        </p:txBody>
      </p:sp>
      <p:sp>
        <p:nvSpPr>
          <p:cNvPr id="6" name="Alatunnisteen paikkamerkki 5">
            <a:extLst>
              <a:ext uri="{FF2B5EF4-FFF2-40B4-BE49-F238E27FC236}">
                <a16:creationId xmlns:a16="http://schemas.microsoft.com/office/drawing/2014/main" id="{31DBB455-4D0B-4B7F-AB03-42C80B1041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DFD3246-68CA-4EFD-B884-DFC0647D0467}"/>
              </a:ext>
            </a:extLst>
          </p:cNvPr>
          <p:cNvSpPr>
            <a:spLocks noGrp="1"/>
          </p:cNvSpPr>
          <p:nvPr>
            <p:ph type="sldNum" sz="quarter" idx="12"/>
          </p:nvPr>
        </p:nvSpPr>
        <p:spPr/>
        <p:txBody>
          <a:bodyPr/>
          <a:lstStyle/>
          <a:p>
            <a:fld id="{BD4C5544-2F68-41DC-8733-49C0C8E58389}" type="slidenum">
              <a:rPr lang="fi-FI" smtClean="0"/>
              <a:t>‹#›</a:t>
            </a:fld>
            <a:endParaRPr lang="fi-FI"/>
          </a:p>
        </p:txBody>
      </p:sp>
    </p:spTree>
    <p:extLst>
      <p:ext uri="{BB962C8B-B14F-4D97-AF65-F5344CB8AC3E}">
        <p14:creationId xmlns:p14="http://schemas.microsoft.com/office/powerpoint/2010/main" val="349382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C09872A-7E3C-43D3-9B36-88022D7A25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C74E871-52E7-4F86-8A2D-34239A93D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A46031E-880F-4E35-A740-C6D903A48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C26E-6A5A-4D46-8BDD-56F1013B831D}" type="datetimeFigureOut">
              <a:rPr lang="fi-FI" smtClean="0"/>
              <a:t>13.7.2022</a:t>
            </a:fld>
            <a:endParaRPr lang="fi-FI"/>
          </a:p>
        </p:txBody>
      </p:sp>
      <p:sp>
        <p:nvSpPr>
          <p:cNvPr id="5" name="Alatunnisteen paikkamerkki 4">
            <a:extLst>
              <a:ext uri="{FF2B5EF4-FFF2-40B4-BE49-F238E27FC236}">
                <a16:creationId xmlns:a16="http://schemas.microsoft.com/office/drawing/2014/main" id="{E8622A0F-AB21-4CB8-ADC0-738560B3A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3C9787D-D3F7-48C3-91B8-144B1C39E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C5544-2F68-41DC-8733-49C0C8E58389}" type="slidenum">
              <a:rPr lang="fi-FI" smtClean="0"/>
              <a:t>‹#›</a:t>
            </a:fld>
            <a:endParaRPr lang="fi-FI"/>
          </a:p>
        </p:txBody>
      </p:sp>
    </p:spTree>
    <p:extLst>
      <p:ext uri="{BB962C8B-B14F-4D97-AF65-F5344CB8AC3E}">
        <p14:creationId xmlns:p14="http://schemas.microsoft.com/office/powerpoint/2010/main" val="319534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E5B6F8-7B61-475A-8673-9673A19CBC7A}"/>
              </a:ext>
            </a:extLst>
          </p:cNvPr>
          <p:cNvSpPr>
            <a:spLocks noGrp="1"/>
          </p:cNvSpPr>
          <p:nvPr>
            <p:ph type="ctrTitle"/>
          </p:nvPr>
        </p:nvSpPr>
        <p:spPr/>
        <p:txBody>
          <a:bodyPr/>
          <a:lstStyle/>
          <a:p>
            <a:r>
              <a:rPr lang="en-GB"/>
              <a:t>SDG Analysis Process</a:t>
            </a:r>
          </a:p>
        </p:txBody>
      </p:sp>
      <p:sp>
        <p:nvSpPr>
          <p:cNvPr id="3" name="Alaotsikko 2">
            <a:extLst>
              <a:ext uri="{FF2B5EF4-FFF2-40B4-BE49-F238E27FC236}">
                <a16:creationId xmlns:a16="http://schemas.microsoft.com/office/drawing/2014/main" id="{A4C94B58-BDA9-4FCE-8A74-5E99067B9521}"/>
              </a:ext>
            </a:extLst>
          </p:cNvPr>
          <p:cNvSpPr>
            <a:spLocks noGrp="1"/>
          </p:cNvSpPr>
          <p:nvPr>
            <p:ph type="subTitle" idx="1"/>
          </p:nvPr>
        </p:nvSpPr>
        <p:spPr/>
        <p:txBody>
          <a:bodyPr/>
          <a:lstStyle/>
          <a:p>
            <a:r>
              <a:rPr lang="en-GB"/>
              <a:t>Workshop</a:t>
            </a:r>
          </a:p>
          <a:p>
            <a:r>
              <a:rPr lang="en-GB"/>
              <a:t>[</a:t>
            </a:r>
            <a:r>
              <a:rPr lang="en-GB">
                <a:solidFill>
                  <a:schemeClr val="accent5">
                    <a:lumMod val="75000"/>
                  </a:schemeClr>
                </a:solidFill>
              </a:rPr>
              <a:t>PLACE AND TIME</a:t>
            </a:r>
            <a:r>
              <a:rPr lang="en-GB"/>
              <a:t>]</a:t>
            </a:r>
          </a:p>
          <a:p>
            <a:endParaRPr lang="fi-FI"/>
          </a:p>
        </p:txBody>
      </p:sp>
      <p:pic>
        <p:nvPicPr>
          <p:cNvPr id="4" name="Kuva 3" descr="SDG circle with all 17 sustainable development goals in different colours.">
            <a:extLst>
              <a:ext uri="{FF2B5EF4-FFF2-40B4-BE49-F238E27FC236}">
                <a16:creationId xmlns:a16="http://schemas.microsoft.com/office/drawing/2014/main" id="{4461C04F-B9B3-46AF-B3A9-DFD87A54F133}"/>
              </a:ext>
            </a:extLst>
          </p:cNvPr>
          <p:cNvPicPr>
            <a:picLocks noChangeAspect="1"/>
          </p:cNvPicPr>
          <p:nvPr/>
        </p:nvPicPr>
        <p:blipFill>
          <a:blip r:embed="rId2"/>
          <a:stretch>
            <a:fillRect/>
          </a:stretch>
        </p:blipFill>
        <p:spPr>
          <a:xfrm>
            <a:off x="10145470" y="177088"/>
            <a:ext cx="1804572" cy="1798476"/>
          </a:xfrm>
          <a:prstGeom prst="rect">
            <a:avLst/>
          </a:prstGeom>
        </p:spPr>
      </p:pic>
    </p:spTree>
    <p:extLst>
      <p:ext uri="{BB962C8B-B14F-4D97-AF65-F5344CB8AC3E}">
        <p14:creationId xmlns:p14="http://schemas.microsoft.com/office/powerpoint/2010/main" val="113643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502E0E-38C0-472A-81D4-D1979D290027}"/>
              </a:ext>
            </a:extLst>
          </p:cNvPr>
          <p:cNvSpPr>
            <a:spLocks noGrp="1"/>
          </p:cNvSpPr>
          <p:nvPr>
            <p:ph type="title"/>
          </p:nvPr>
        </p:nvSpPr>
        <p:spPr/>
        <p:txBody>
          <a:bodyPr/>
          <a:lstStyle/>
          <a:p>
            <a:r>
              <a:rPr lang="en-GB"/>
              <a:t>17 SDGs</a:t>
            </a:r>
          </a:p>
        </p:txBody>
      </p:sp>
      <p:sp>
        <p:nvSpPr>
          <p:cNvPr id="3" name="Sisällön paikkamerkki 2">
            <a:extLst>
              <a:ext uri="{FF2B5EF4-FFF2-40B4-BE49-F238E27FC236}">
                <a16:creationId xmlns:a16="http://schemas.microsoft.com/office/drawing/2014/main" id="{2C29BC8A-8389-4A0D-945B-A800D5CEA924}"/>
              </a:ext>
            </a:extLst>
          </p:cNvPr>
          <p:cNvSpPr>
            <a:spLocks noGrp="1"/>
          </p:cNvSpPr>
          <p:nvPr>
            <p:ph idx="1"/>
          </p:nvPr>
        </p:nvSpPr>
        <p:spPr>
          <a:xfrm>
            <a:off x="838200" y="1825625"/>
            <a:ext cx="3272406" cy="4667250"/>
          </a:xfrm>
        </p:spPr>
        <p:txBody>
          <a:bodyPr vert="horz" lIns="91440" tIns="45720" rIns="91440" bIns="45720" rtlCol="0" anchor="t">
            <a:normAutofit fontScale="32500" lnSpcReduction="20000"/>
          </a:bodyPr>
          <a:lstStyle/>
          <a:p>
            <a:pPr>
              <a:buNone/>
            </a:pPr>
            <a:r>
              <a:rPr lang="en-GB" sz="3700" dirty="0">
                <a:ea typeface="+mn-lt"/>
                <a:cs typeface="+mn-lt"/>
              </a:rPr>
              <a:t>1 No poverty</a:t>
            </a:r>
          </a:p>
          <a:p>
            <a:pPr>
              <a:buNone/>
            </a:pPr>
            <a:r>
              <a:rPr lang="en-GB" sz="3700" dirty="0">
                <a:ea typeface="+mn-lt"/>
                <a:cs typeface="+mn-lt"/>
              </a:rPr>
              <a:t>2 Zero hunger</a:t>
            </a:r>
          </a:p>
          <a:p>
            <a:pPr>
              <a:buNone/>
            </a:pPr>
            <a:r>
              <a:rPr lang="en-GB" sz="3700" dirty="0">
                <a:ea typeface="+mn-lt"/>
                <a:cs typeface="+mn-lt"/>
              </a:rPr>
              <a:t>3 Good health and well-being</a:t>
            </a:r>
          </a:p>
          <a:p>
            <a:pPr>
              <a:buNone/>
            </a:pPr>
            <a:r>
              <a:rPr lang="en-GB" sz="3700" dirty="0">
                <a:ea typeface="+mn-lt"/>
                <a:cs typeface="+mn-lt"/>
              </a:rPr>
              <a:t>4 Quality education</a:t>
            </a:r>
          </a:p>
          <a:p>
            <a:pPr>
              <a:buNone/>
            </a:pPr>
            <a:r>
              <a:rPr lang="en-GB" sz="3700" dirty="0">
                <a:ea typeface="+mn-lt"/>
                <a:cs typeface="+mn-lt"/>
              </a:rPr>
              <a:t>5 Gender equality</a:t>
            </a:r>
          </a:p>
          <a:p>
            <a:pPr>
              <a:buNone/>
            </a:pPr>
            <a:r>
              <a:rPr lang="en-GB" sz="3700" dirty="0">
                <a:ea typeface="+mn-lt"/>
                <a:cs typeface="+mn-lt"/>
              </a:rPr>
              <a:t>6 Clean water and sanitation</a:t>
            </a:r>
          </a:p>
          <a:p>
            <a:pPr>
              <a:buNone/>
            </a:pPr>
            <a:r>
              <a:rPr lang="en-GB" sz="3700" dirty="0">
                <a:ea typeface="+mn-lt"/>
                <a:cs typeface="+mn-lt"/>
              </a:rPr>
              <a:t>7 Affordable and clean energy</a:t>
            </a:r>
          </a:p>
          <a:p>
            <a:pPr>
              <a:buNone/>
            </a:pPr>
            <a:r>
              <a:rPr lang="en-GB" sz="3700" dirty="0">
                <a:ea typeface="+mn-lt"/>
                <a:cs typeface="+mn-lt"/>
              </a:rPr>
              <a:t>8 Decent work and economic growth</a:t>
            </a:r>
          </a:p>
          <a:p>
            <a:pPr>
              <a:buNone/>
            </a:pPr>
            <a:r>
              <a:rPr lang="en-GB" sz="3700" dirty="0">
                <a:ea typeface="+mn-lt"/>
                <a:cs typeface="+mn-lt"/>
              </a:rPr>
              <a:t>9 Industry, innovation and infrastructure</a:t>
            </a:r>
          </a:p>
          <a:p>
            <a:pPr>
              <a:buNone/>
            </a:pPr>
            <a:r>
              <a:rPr lang="en-GB" sz="3700" dirty="0">
                <a:ea typeface="+mn-lt"/>
                <a:cs typeface="+mn-lt"/>
              </a:rPr>
              <a:t>10 Reduced inequalities</a:t>
            </a:r>
          </a:p>
          <a:p>
            <a:pPr>
              <a:buNone/>
            </a:pPr>
            <a:r>
              <a:rPr lang="en-GB" sz="3700" dirty="0">
                <a:ea typeface="+mn-lt"/>
                <a:cs typeface="+mn-lt"/>
              </a:rPr>
              <a:t>11 Sustainable cities and communities</a:t>
            </a:r>
          </a:p>
          <a:p>
            <a:pPr>
              <a:buNone/>
            </a:pPr>
            <a:r>
              <a:rPr lang="en-GB" sz="3700" dirty="0">
                <a:ea typeface="+mn-lt"/>
                <a:cs typeface="+mn-lt"/>
              </a:rPr>
              <a:t>12 Responsible consumption and production</a:t>
            </a:r>
          </a:p>
          <a:p>
            <a:pPr>
              <a:buNone/>
            </a:pPr>
            <a:r>
              <a:rPr lang="en-GB" sz="3700" dirty="0">
                <a:ea typeface="+mn-lt"/>
                <a:cs typeface="+mn-lt"/>
              </a:rPr>
              <a:t>13 Climate action</a:t>
            </a:r>
          </a:p>
          <a:p>
            <a:pPr>
              <a:buNone/>
            </a:pPr>
            <a:r>
              <a:rPr lang="en-GB" sz="3700" dirty="0">
                <a:ea typeface="+mn-lt"/>
                <a:cs typeface="+mn-lt"/>
              </a:rPr>
              <a:t>14 Life below water</a:t>
            </a:r>
          </a:p>
          <a:p>
            <a:pPr>
              <a:buNone/>
            </a:pPr>
            <a:r>
              <a:rPr lang="en-GB" sz="3700" dirty="0">
                <a:ea typeface="+mn-lt"/>
                <a:cs typeface="+mn-lt"/>
              </a:rPr>
              <a:t>15 Life on land</a:t>
            </a:r>
          </a:p>
          <a:p>
            <a:pPr>
              <a:buNone/>
            </a:pPr>
            <a:r>
              <a:rPr lang="en-GB" sz="3700" dirty="0">
                <a:ea typeface="+mn-lt"/>
                <a:cs typeface="+mn-lt"/>
              </a:rPr>
              <a:t>16 Peace, justice and strong institutions</a:t>
            </a:r>
          </a:p>
          <a:p>
            <a:pPr>
              <a:buNone/>
            </a:pPr>
            <a:r>
              <a:rPr lang="en-GB" sz="3700" dirty="0">
                <a:ea typeface="+mn-lt"/>
                <a:cs typeface="+mn-lt"/>
              </a:rPr>
              <a:t>17 Partnerships for the goals</a:t>
            </a:r>
          </a:p>
          <a:p>
            <a:pPr marL="0" indent="0">
              <a:buNone/>
            </a:pPr>
            <a:endParaRPr lang="en-GB" sz="3700" dirty="0">
              <a:ea typeface="Calibri"/>
              <a:cs typeface="Calibri"/>
            </a:endParaRPr>
          </a:p>
          <a:p>
            <a:pPr marL="0" indent="0">
              <a:buNone/>
            </a:pPr>
            <a:endParaRPr lang="fi-FI" dirty="0"/>
          </a:p>
        </p:txBody>
      </p:sp>
      <p:pic>
        <p:nvPicPr>
          <p:cNvPr id="5" name="Picture 6" descr="All seventeen sustainable development goals in their colourful boxes: &#10;1 No poverty&#10;2 Zero hunger&#10;3 Good health and well-being&#10;4 Quality education&#10;5 Gender equality&#10;6 Clean water and sanitation&#10;7 Affordable and clean energy&#10;8 Decent work and economic growth&#10;9 Industry, innovation and infrastructure&#10;10 Reduced inequalities&#10;11 Sustainable cities and communities&#10;12 Responsible consumption and production&#10;13 Climate action&#10;14 Life below water&#10;15 Life on land&#10;16 Peace, justice and strong institutions&#10;17 Partnerships for the goals">
            <a:extLst>
              <a:ext uri="{FF2B5EF4-FFF2-40B4-BE49-F238E27FC236}">
                <a16:creationId xmlns:a16="http://schemas.microsoft.com/office/drawing/2014/main" id="{7EFE4652-1A9B-486A-9760-BFAE4E8688AC}"/>
              </a:ext>
            </a:extLst>
          </p:cNvPr>
          <p:cNvPicPr>
            <a:picLocks noChangeAspect="1"/>
          </p:cNvPicPr>
          <p:nvPr/>
        </p:nvPicPr>
        <p:blipFill>
          <a:blip r:embed="rId2"/>
          <a:stretch>
            <a:fillRect/>
          </a:stretch>
        </p:blipFill>
        <p:spPr>
          <a:xfrm>
            <a:off x="5117799" y="1960886"/>
            <a:ext cx="5607675" cy="3964475"/>
          </a:xfrm>
          <a:prstGeom prst="rect">
            <a:avLst/>
          </a:prstGeom>
        </p:spPr>
      </p:pic>
    </p:spTree>
    <p:extLst>
      <p:ext uri="{BB962C8B-B14F-4D97-AF65-F5344CB8AC3E}">
        <p14:creationId xmlns:p14="http://schemas.microsoft.com/office/powerpoint/2010/main" val="144256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6" name="Freeform: Shape 15">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a:p>
        </p:txBody>
      </p:sp>
      <p:sp>
        <p:nvSpPr>
          <p:cNvPr id="18" name="Freeform: Shape 17">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1D1BFE33-F0E4-4133-9D4A-98F339788CF6}"/>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169 targets</a:t>
            </a:r>
          </a:p>
        </p:txBody>
      </p:sp>
      <p:sp>
        <p:nvSpPr>
          <p:cNvPr id="3" name="Sisällön paikkamerkki 2">
            <a:extLst>
              <a:ext uri="{FF2B5EF4-FFF2-40B4-BE49-F238E27FC236}">
                <a16:creationId xmlns:a16="http://schemas.microsoft.com/office/drawing/2014/main" id="{493D7FA2-0653-4345-9D97-4D0C187A1633}"/>
              </a:ext>
            </a:extLst>
          </p:cNvPr>
          <p:cNvSpPr>
            <a:spLocks noGrp="1"/>
          </p:cNvSpPr>
          <p:nvPr>
            <p:ph idx="1"/>
          </p:nvPr>
        </p:nvSpPr>
        <p:spPr>
          <a:xfrm>
            <a:off x="458454" y="4778734"/>
            <a:ext cx="3220917" cy="1452160"/>
          </a:xfrm>
        </p:spPr>
        <p:txBody>
          <a:bodyPr vert="horz" lIns="91440" tIns="45720" rIns="91440" bIns="45720" rtlCol="0" anchor="t">
            <a:normAutofit/>
          </a:bodyPr>
          <a:lstStyle/>
          <a:p>
            <a:pPr marL="0" indent="0" algn="ctr">
              <a:buNone/>
            </a:pPr>
            <a:r>
              <a:rPr lang="en-US" sz="2000" kern="1200">
                <a:solidFill>
                  <a:schemeClr val="tx1">
                    <a:alpha val="60000"/>
                  </a:schemeClr>
                </a:solidFill>
                <a:latin typeface="+mn-lt"/>
                <a:ea typeface="+mn-ea"/>
                <a:cs typeface="+mn-cs"/>
              </a:rPr>
              <a:t>The 17 goals are divided into 169 targets</a:t>
            </a:r>
          </a:p>
        </p:txBody>
      </p:sp>
      <p:pic>
        <p:nvPicPr>
          <p:cNvPr id="7" name="Kuva 7" descr="The picture contains some of the targets of SDG 12; 12.1-12.7">
            <a:extLst>
              <a:ext uri="{FF2B5EF4-FFF2-40B4-BE49-F238E27FC236}">
                <a16:creationId xmlns:a16="http://schemas.microsoft.com/office/drawing/2014/main" id="{3B225A40-4A39-6DC1-9AAA-23539BBC2E96}"/>
              </a:ext>
            </a:extLst>
          </p:cNvPr>
          <p:cNvPicPr>
            <a:picLocks noChangeAspect="1"/>
          </p:cNvPicPr>
          <p:nvPr/>
        </p:nvPicPr>
        <p:blipFill>
          <a:blip r:embed="rId2"/>
          <a:stretch>
            <a:fillRect/>
          </a:stretch>
        </p:blipFill>
        <p:spPr>
          <a:xfrm>
            <a:off x="6031352" y="643469"/>
            <a:ext cx="4401138" cy="5571062"/>
          </a:xfrm>
          <a:prstGeom prst="rect">
            <a:avLst/>
          </a:prstGeom>
        </p:spPr>
      </p:pic>
      <p:sp>
        <p:nvSpPr>
          <p:cNvPr id="5" name="Tekstiruutu 4">
            <a:extLst>
              <a:ext uri="{FF2B5EF4-FFF2-40B4-BE49-F238E27FC236}">
                <a16:creationId xmlns:a16="http://schemas.microsoft.com/office/drawing/2014/main" id="{3D4F0E87-4831-48DA-9CBF-14367AD24F44}"/>
              </a:ext>
            </a:extLst>
          </p:cNvPr>
          <p:cNvSpPr txBox="1"/>
          <p:nvPr/>
        </p:nvSpPr>
        <p:spPr>
          <a:xfrm>
            <a:off x="6031352" y="5657425"/>
            <a:ext cx="4401138" cy="557106"/>
          </a:xfrm>
          <a:prstGeom prst="rect">
            <a:avLst/>
          </a:prstGeom>
          <a:solidFill>
            <a:srgbClr val="000000">
              <a:alpha val="50000"/>
            </a:srgbClr>
          </a:solidFill>
          <a:ln>
            <a:noFill/>
          </a:ln>
        </p:spPr>
        <p:txBody>
          <a:bodyPr wrap="square" lIns="91440" tIns="45720" rIns="91440" bIns="45720" rtlCol="0" anchor="t">
            <a:noAutofit/>
          </a:bodyPr>
          <a:lstStyle/>
          <a:p>
            <a:pPr algn="ctr">
              <a:spcAft>
                <a:spcPts val="600"/>
              </a:spcAft>
            </a:pPr>
            <a:r>
              <a:rPr lang="en-GB" sz="1300">
                <a:solidFill>
                  <a:srgbClr val="FFFFFF"/>
                </a:solidFill>
              </a:rPr>
              <a:t>Source of image: UN</a:t>
            </a:r>
          </a:p>
        </p:txBody>
      </p:sp>
    </p:spTree>
    <p:extLst>
      <p:ext uri="{BB962C8B-B14F-4D97-AF65-F5344CB8AC3E}">
        <p14:creationId xmlns:p14="http://schemas.microsoft.com/office/powerpoint/2010/main" val="323772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35B0F4C-148F-449F-A3AF-E6A427AB571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a:t>The goals are measured</a:t>
            </a:r>
            <a:br>
              <a:rPr lang="en-US" sz="3400"/>
            </a:br>
            <a:r>
              <a:rPr lang="en-US" sz="3400"/>
              <a:t>with a group of indicators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1B7DE1B8-4E5A-4353-BCA9-EF3F7A5BAC5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Sources of images: UN</a:t>
            </a:r>
          </a:p>
        </p:txBody>
      </p:sp>
      <p:pic>
        <p:nvPicPr>
          <p:cNvPr id="3" name="Kuva 5" descr="There are some of the indicators of the SDG 12, indicators 12.1.1, 12.2.1, 12.2.2, 12.3.1.">
            <a:extLst>
              <a:ext uri="{FF2B5EF4-FFF2-40B4-BE49-F238E27FC236}">
                <a16:creationId xmlns:a16="http://schemas.microsoft.com/office/drawing/2014/main" id="{0D51F123-60B1-87DB-571C-76106E348161}"/>
              </a:ext>
            </a:extLst>
          </p:cNvPr>
          <p:cNvPicPr>
            <a:picLocks noChangeAspect="1"/>
          </p:cNvPicPr>
          <p:nvPr/>
        </p:nvPicPr>
        <p:blipFill rotWithShape="1">
          <a:blip r:embed="rId2"/>
          <a:srcRect r="1" b="1600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06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009BC1-6225-4943-A753-D14CF8F4AA39}"/>
              </a:ext>
            </a:extLst>
          </p:cNvPr>
          <p:cNvSpPr>
            <a:spLocks noGrp="1"/>
          </p:cNvSpPr>
          <p:nvPr>
            <p:ph type="title"/>
          </p:nvPr>
        </p:nvSpPr>
        <p:spPr/>
        <p:txBody>
          <a:bodyPr/>
          <a:lstStyle/>
          <a:p>
            <a:r>
              <a:rPr lang="en-GB"/>
              <a:t>Content of workshop</a:t>
            </a:r>
          </a:p>
        </p:txBody>
      </p:sp>
      <p:sp>
        <p:nvSpPr>
          <p:cNvPr id="3" name="Sisällön paikkamerkki 2">
            <a:extLst>
              <a:ext uri="{FF2B5EF4-FFF2-40B4-BE49-F238E27FC236}">
                <a16:creationId xmlns:a16="http://schemas.microsoft.com/office/drawing/2014/main" id="{76E13076-60ED-4E72-97F6-258AFBA1EA32}"/>
              </a:ext>
            </a:extLst>
          </p:cNvPr>
          <p:cNvSpPr>
            <a:spLocks noGrp="1"/>
          </p:cNvSpPr>
          <p:nvPr>
            <p:ph idx="1"/>
          </p:nvPr>
        </p:nvSpPr>
        <p:spPr/>
        <p:txBody>
          <a:bodyPr>
            <a:normAutofit fontScale="92500" lnSpcReduction="10000"/>
          </a:bodyPr>
          <a:lstStyle/>
          <a:p>
            <a:r>
              <a:rPr lang="en-GB" b="1"/>
              <a:t>At XX: Objective of workshop and introduction to the theme</a:t>
            </a:r>
          </a:p>
          <a:p>
            <a:pPr marL="742950" lvl="1" indent="-285750"/>
            <a:r>
              <a:rPr lang="en-GB"/>
              <a:t>Objective</a:t>
            </a:r>
          </a:p>
          <a:p>
            <a:pPr marL="742950" lvl="1" indent="-285750"/>
            <a:r>
              <a:rPr lang="en-GB"/>
              <a:t>Introductions</a:t>
            </a:r>
          </a:p>
          <a:p>
            <a:pPr marL="742950" lvl="1" indent="-285750"/>
            <a:r>
              <a:rPr lang="en-GB"/>
              <a:t>The 17 Sustainable Development Goals</a:t>
            </a:r>
          </a:p>
          <a:p>
            <a:pPr marL="0" indent="0">
              <a:buNone/>
            </a:pPr>
            <a:endParaRPr lang="fi-FI"/>
          </a:p>
          <a:p>
            <a:r>
              <a:rPr lang="en-GB" b="1"/>
              <a:t>At XX: Work in the workshop</a:t>
            </a:r>
          </a:p>
          <a:p>
            <a:pPr marL="742950" lvl="1" indent="-285750"/>
            <a:r>
              <a:rPr lang="en-GB"/>
              <a:t>Instructions for work </a:t>
            </a:r>
          </a:p>
          <a:p>
            <a:pPr marL="742950" lvl="1" indent="-285750"/>
            <a:r>
              <a:rPr lang="en-GB"/>
              <a:t>Work </a:t>
            </a:r>
          </a:p>
          <a:p>
            <a:pPr marL="742950" lvl="1" indent="-285750"/>
            <a:r>
              <a:rPr lang="en-GB"/>
              <a:t>Summary discussion</a:t>
            </a:r>
          </a:p>
          <a:p>
            <a:endParaRPr lang="fi-FI"/>
          </a:p>
          <a:p>
            <a:r>
              <a:rPr lang="en-GB" b="1"/>
              <a:t>At XX: The event ends</a:t>
            </a:r>
          </a:p>
          <a:p>
            <a:pPr marL="0" indent="0">
              <a:buNone/>
            </a:pPr>
            <a:endParaRPr lang="fi-FI"/>
          </a:p>
        </p:txBody>
      </p:sp>
      <p:sp>
        <p:nvSpPr>
          <p:cNvPr id="8" name="Speech Bubble: Oval 5" descr="A böue speech bubble with a text: We also will hold a couple short breaks during the workshop.&#10;">
            <a:extLst>
              <a:ext uri="{FF2B5EF4-FFF2-40B4-BE49-F238E27FC236}">
                <a16:creationId xmlns:a16="http://schemas.microsoft.com/office/drawing/2014/main" id="{EB6E1FA2-EEF3-42F4-BDF6-5F5027BBAF76}"/>
              </a:ext>
            </a:extLst>
          </p:cNvPr>
          <p:cNvSpPr/>
          <p:nvPr/>
        </p:nvSpPr>
        <p:spPr>
          <a:xfrm>
            <a:off x="8783607" y="558174"/>
            <a:ext cx="2466029" cy="1780622"/>
          </a:xfrm>
          <a:prstGeom prst="wedgeEllipseCallout">
            <a:avLst>
              <a:gd name="adj1" fmla="val -55350"/>
              <a:gd name="adj2" fmla="val 35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also will hold a couple short breaks during the workshop</a:t>
            </a:r>
          </a:p>
        </p:txBody>
      </p:sp>
    </p:spTree>
    <p:extLst>
      <p:ext uri="{BB962C8B-B14F-4D97-AF65-F5344CB8AC3E}">
        <p14:creationId xmlns:p14="http://schemas.microsoft.com/office/powerpoint/2010/main" val="99547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8D31A7-623E-4B4D-9FE1-BFB586BBB793}"/>
              </a:ext>
            </a:extLst>
          </p:cNvPr>
          <p:cNvSpPr>
            <a:spLocks noGrp="1"/>
          </p:cNvSpPr>
          <p:nvPr>
            <p:ph type="title"/>
          </p:nvPr>
        </p:nvSpPr>
        <p:spPr/>
        <p:txBody>
          <a:bodyPr/>
          <a:lstStyle/>
          <a:p>
            <a:r>
              <a:rPr lang="en-GB"/>
              <a:t>Workshop objectives</a:t>
            </a:r>
          </a:p>
        </p:txBody>
      </p:sp>
      <p:sp>
        <p:nvSpPr>
          <p:cNvPr id="3" name="Sisällön paikkamerkki 2">
            <a:extLst>
              <a:ext uri="{FF2B5EF4-FFF2-40B4-BE49-F238E27FC236}">
                <a16:creationId xmlns:a16="http://schemas.microsoft.com/office/drawing/2014/main" id="{7D38158A-47E5-4123-85CA-A12CB668F135}"/>
              </a:ext>
            </a:extLst>
          </p:cNvPr>
          <p:cNvSpPr>
            <a:spLocks noGrp="1"/>
          </p:cNvSpPr>
          <p:nvPr>
            <p:ph idx="1"/>
          </p:nvPr>
        </p:nvSpPr>
        <p:spPr/>
        <p:txBody>
          <a:bodyPr/>
          <a:lstStyle/>
          <a:p>
            <a:r>
              <a:rPr lang="en-GB"/>
              <a:t>Objectives today - lessons for participants</a:t>
            </a:r>
          </a:p>
          <a:p>
            <a:pPr lvl="1"/>
            <a:r>
              <a:rPr lang="en-GB"/>
              <a:t>Lessons and understanding on the Sustainable Development Goals</a:t>
            </a:r>
          </a:p>
          <a:p>
            <a:pPr lvl="1"/>
            <a:r>
              <a:rPr lang="en-GB"/>
              <a:t>Links between the SDGs and the topic to be examined and one’s own work</a:t>
            </a:r>
          </a:p>
          <a:p>
            <a:pPr lvl="1"/>
            <a:r>
              <a:rPr lang="en-GB"/>
              <a:t>Shared ideas and tools for promoting the SDGs in the future</a:t>
            </a:r>
          </a:p>
          <a:p>
            <a:endParaRPr lang="fi-FI"/>
          </a:p>
        </p:txBody>
      </p:sp>
    </p:spTree>
    <p:extLst>
      <p:ext uri="{BB962C8B-B14F-4D97-AF65-F5344CB8AC3E}">
        <p14:creationId xmlns:p14="http://schemas.microsoft.com/office/powerpoint/2010/main" val="281787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2CEDE-1E93-455D-8801-238518380D71}"/>
              </a:ext>
            </a:extLst>
          </p:cNvPr>
          <p:cNvSpPr>
            <a:spLocks noGrp="1"/>
          </p:cNvSpPr>
          <p:nvPr>
            <p:ph type="title"/>
          </p:nvPr>
        </p:nvSpPr>
        <p:spPr/>
        <p:txBody>
          <a:bodyPr/>
          <a:lstStyle/>
          <a:p>
            <a:r>
              <a:rPr lang="en-GB"/>
              <a:t>Introductions</a:t>
            </a:r>
          </a:p>
        </p:txBody>
      </p:sp>
      <p:pic>
        <p:nvPicPr>
          <p:cNvPr id="4" name="Sisällön paikkamerkki 3">
            <a:extLst>
              <a:ext uri="{FF2B5EF4-FFF2-40B4-BE49-F238E27FC236}">
                <a16:creationId xmlns:a16="http://schemas.microsoft.com/office/drawing/2014/main" id="{2498631B-8FAB-4BD9-B959-BF111A715D0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74985" y="2276670"/>
            <a:ext cx="4078416" cy="4082968"/>
          </a:xfrm>
          <a:prstGeom prst="rect">
            <a:avLst/>
          </a:prstGeom>
        </p:spPr>
      </p:pic>
    </p:spTree>
    <p:extLst>
      <p:ext uri="{BB962C8B-B14F-4D97-AF65-F5344CB8AC3E}">
        <p14:creationId xmlns:p14="http://schemas.microsoft.com/office/powerpoint/2010/main" val="378624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2F71BD2-4C52-4726-8210-A9E75F68124A}"/>
              </a:ext>
            </a:extLst>
          </p:cNvPr>
          <p:cNvSpPr>
            <a:spLocks noGrp="1"/>
          </p:cNvSpPr>
          <p:nvPr>
            <p:ph type="ctrTitle"/>
          </p:nvPr>
        </p:nvSpPr>
        <p:spPr/>
        <p:txBody>
          <a:bodyPr/>
          <a:lstStyle/>
          <a:p>
            <a:r>
              <a:rPr lang="en-GB"/>
              <a:t>The 17 Sustainable Development Goals</a:t>
            </a:r>
          </a:p>
        </p:txBody>
      </p:sp>
      <p:sp>
        <p:nvSpPr>
          <p:cNvPr id="5" name="Alaotsikko 4">
            <a:extLst>
              <a:ext uri="{FF2B5EF4-FFF2-40B4-BE49-F238E27FC236}">
                <a16:creationId xmlns:a16="http://schemas.microsoft.com/office/drawing/2014/main" id="{FF8E0CD5-4FB8-4D49-ABCF-2DDE91542633}"/>
              </a:ext>
            </a:extLst>
          </p:cNvPr>
          <p:cNvSpPr>
            <a:spLocks noGrp="1"/>
          </p:cNvSpPr>
          <p:nvPr>
            <p:ph type="subTitle" idx="1"/>
          </p:nvPr>
        </p:nvSpPr>
        <p:spPr/>
        <p:txBody>
          <a:bodyPr/>
          <a:lstStyle/>
          <a:p>
            <a:r>
              <a:rPr lang="en-GB"/>
              <a:t>AGENDA 2030</a:t>
            </a:r>
          </a:p>
        </p:txBody>
      </p:sp>
    </p:spTree>
    <p:extLst>
      <p:ext uri="{BB962C8B-B14F-4D97-AF65-F5344CB8AC3E}">
        <p14:creationId xmlns:p14="http://schemas.microsoft.com/office/powerpoint/2010/main" val="343810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ADA0C4-8DCF-49A5-AC70-1A59562F938B}"/>
              </a:ext>
            </a:extLst>
          </p:cNvPr>
          <p:cNvSpPr>
            <a:spLocks noGrp="1"/>
          </p:cNvSpPr>
          <p:nvPr>
            <p:ph type="title"/>
          </p:nvPr>
        </p:nvSpPr>
        <p:spPr/>
        <p:txBody>
          <a:bodyPr/>
          <a:lstStyle/>
          <a:p>
            <a:r>
              <a:rPr lang="en-GB"/>
              <a:t>Terminology </a:t>
            </a:r>
          </a:p>
        </p:txBody>
      </p:sp>
      <p:sp>
        <p:nvSpPr>
          <p:cNvPr id="3" name="Sisällön paikkamerkki 2">
            <a:extLst>
              <a:ext uri="{FF2B5EF4-FFF2-40B4-BE49-F238E27FC236}">
                <a16:creationId xmlns:a16="http://schemas.microsoft.com/office/drawing/2014/main" id="{5D8EBF38-6350-43A0-8F90-88BFDF1B93FE}"/>
              </a:ext>
            </a:extLst>
          </p:cNvPr>
          <p:cNvSpPr>
            <a:spLocks noGrp="1"/>
          </p:cNvSpPr>
          <p:nvPr>
            <p:ph idx="1"/>
          </p:nvPr>
        </p:nvSpPr>
        <p:spPr/>
        <p:txBody>
          <a:bodyPr>
            <a:normAutofit fontScale="70000" lnSpcReduction="20000"/>
          </a:bodyPr>
          <a:lstStyle/>
          <a:p>
            <a:pPr marL="0" indent="0">
              <a:buNone/>
            </a:pPr>
            <a:r>
              <a:rPr lang="en-GB" b="1"/>
              <a:t>Sustainable development</a:t>
            </a:r>
            <a:br>
              <a:rPr lang="en-GB"/>
            </a:br>
            <a:r>
              <a:rPr lang="en-GB"/>
              <a:t>Sustainable development refers to development that secures good living conditions and possibilities for current and future generations within the limitations of the planet’s carrying capacity.</a:t>
            </a:r>
          </a:p>
          <a:p>
            <a:endParaRPr lang="fi-FI"/>
          </a:p>
          <a:p>
            <a:pPr marL="0" indent="0">
              <a:buNone/>
            </a:pPr>
            <a:r>
              <a:rPr lang="en-GB" b="1"/>
              <a:t>SDG </a:t>
            </a:r>
            <a:br>
              <a:rPr lang="en-GB"/>
            </a:br>
            <a:r>
              <a:rPr lang="en-GB"/>
              <a:t>Sustainable Development Goal.</a:t>
            </a:r>
          </a:p>
          <a:p>
            <a:endParaRPr lang="fi-FI"/>
          </a:p>
          <a:p>
            <a:pPr marL="0" indent="0">
              <a:buNone/>
            </a:pPr>
            <a:r>
              <a:rPr lang="en-GB" b="1"/>
              <a:t>Agenda 2030</a:t>
            </a:r>
            <a:br>
              <a:rPr lang="en-GB"/>
            </a:br>
            <a:r>
              <a:rPr lang="en-GB"/>
              <a:t>The UN global agenda for sustainable development, which comprises 17 Sustainable Development Goals, which are further divided into 169 targets. </a:t>
            </a:r>
          </a:p>
          <a:p>
            <a:endParaRPr lang="fi-FI"/>
          </a:p>
          <a:p>
            <a:pPr marL="0" indent="0">
              <a:buNone/>
            </a:pPr>
            <a:r>
              <a:rPr lang="en-GB" b="1"/>
              <a:t>SDG Analysis Process</a:t>
            </a:r>
            <a:br>
              <a:rPr lang="en-GB"/>
            </a:br>
            <a:r>
              <a:rPr lang="en-GB"/>
              <a:t>An interactive workshop method the aim of which is to increase SDG expertise and the ability to understand and the desire to act for the promotion of the Sustainable Development Goals. The method was developed specifically for the needs of cities. </a:t>
            </a:r>
          </a:p>
          <a:p>
            <a:endParaRPr lang="fi-FI"/>
          </a:p>
        </p:txBody>
      </p:sp>
      <p:pic>
        <p:nvPicPr>
          <p:cNvPr id="4" name="Picture 2" descr="SDG circle with all 17 sustainable development goals in different colours.">
            <a:extLst>
              <a:ext uri="{FF2B5EF4-FFF2-40B4-BE49-F238E27FC236}">
                <a16:creationId xmlns:a16="http://schemas.microsoft.com/office/drawing/2014/main" id="{9708616D-89E2-4EF0-AC89-43999DF8D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054" y="230188"/>
            <a:ext cx="1396527" cy="139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5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1E16DA-AD9A-4F7C-BD2F-CF70951BB64C}"/>
              </a:ext>
            </a:extLst>
          </p:cNvPr>
          <p:cNvSpPr>
            <a:spLocks noGrp="1"/>
          </p:cNvSpPr>
          <p:nvPr>
            <p:ph type="title"/>
          </p:nvPr>
        </p:nvSpPr>
        <p:spPr/>
        <p:txBody>
          <a:bodyPr/>
          <a:lstStyle/>
          <a:p>
            <a:r>
              <a:rPr lang="en-GB"/>
              <a:t>Dimensions of sustainable development</a:t>
            </a:r>
          </a:p>
        </p:txBody>
      </p:sp>
      <p:grpSp>
        <p:nvGrpSpPr>
          <p:cNvPr id="12" name="Ryhmä 11" descr="Four lime green hexagons, with the four dimensions of sustainable development: economic sustainability, social sustainability, ecological sustainability and cultural sustainability.">
            <a:extLst>
              <a:ext uri="{FF2B5EF4-FFF2-40B4-BE49-F238E27FC236}">
                <a16:creationId xmlns:a16="http://schemas.microsoft.com/office/drawing/2014/main" id="{84710138-D2D2-EC2C-D8E2-C8D7F4905F72}"/>
              </a:ext>
            </a:extLst>
          </p:cNvPr>
          <p:cNvGrpSpPr/>
          <p:nvPr/>
        </p:nvGrpSpPr>
        <p:grpSpPr>
          <a:xfrm>
            <a:off x="3381983" y="1591130"/>
            <a:ext cx="3758119" cy="4637812"/>
            <a:chOff x="3492229" y="2025633"/>
            <a:chExt cx="3758119" cy="4637812"/>
          </a:xfrm>
        </p:grpSpPr>
        <p:sp>
          <p:nvSpPr>
            <p:cNvPr id="6" name="Kuusikulmio 5">
              <a:extLst>
                <a:ext uri="{FF2B5EF4-FFF2-40B4-BE49-F238E27FC236}">
                  <a16:creationId xmlns:a16="http://schemas.microsoft.com/office/drawing/2014/main" id="{875290CC-ADEF-A3B7-2699-587C65536063}"/>
                </a:ext>
              </a:extLst>
            </p:cNvPr>
            <p:cNvSpPr/>
            <p:nvPr/>
          </p:nvSpPr>
          <p:spPr>
            <a:xfrm>
              <a:off x="3492229" y="2025633"/>
              <a:ext cx="2081719" cy="1835285"/>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t>Economic</a:t>
              </a:r>
              <a:r>
                <a:rPr lang="fi-FI" dirty="0"/>
                <a:t> </a:t>
              </a:r>
              <a:r>
                <a:rPr lang="fi-FI" dirty="0" err="1"/>
                <a:t>sustainability</a:t>
              </a:r>
              <a:endParaRPr lang="fi-FI" dirty="0"/>
            </a:p>
          </p:txBody>
        </p:sp>
        <p:sp>
          <p:nvSpPr>
            <p:cNvPr id="7" name="Kuusikulmio 6">
              <a:extLst>
                <a:ext uri="{FF2B5EF4-FFF2-40B4-BE49-F238E27FC236}">
                  <a16:creationId xmlns:a16="http://schemas.microsoft.com/office/drawing/2014/main" id="{A330DACE-E6E5-5EFC-A24B-2C6CC429C24F}"/>
                </a:ext>
              </a:extLst>
            </p:cNvPr>
            <p:cNvSpPr/>
            <p:nvPr/>
          </p:nvSpPr>
          <p:spPr>
            <a:xfrm>
              <a:off x="3492229" y="3910518"/>
              <a:ext cx="2081719" cy="1835285"/>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t>Ecological</a:t>
              </a:r>
              <a:r>
                <a:rPr lang="fi-FI" dirty="0"/>
                <a:t> </a:t>
              </a:r>
              <a:r>
                <a:rPr lang="fi-FI" dirty="0" err="1"/>
                <a:t>sustainability</a:t>
              </a:r>
              <a:endParaRPr lang="fi-FI" dirty="0"/>
            </a:p>
          </p:txBody>
        </p:sp>
        <p:sp>
          <p:nvSpPr>
            <p:cNvPr id="8" name="Kuusikulmio 7">
              <a:extLst>
                <a:ext uri="{FF2B5EF4-FFF2-40B4-BE49-F238E27FC236}">
                  <a16:creationId xmlns:a16="http://schemas.microsoft.com/office/drawing/2014/main" id="{3F0F7330-5C44-C36E-2838-1DCED08EE427}"/>
                </a:ext>
              </a:extLst>
            </p:cNvPr>
            <p:cNvSpPr/>
            <p:nvPr/>
          </p:nvSpPr>
          <p:spPr>
            <a:xfrm>
              <a:off x="5168629" y="2943275"/>
              <a:ext cx="2081719" cy="1835285"/>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t>Social</a:t>
              </a:r>
              <a:r>
                <a:rPr lang="fi-FI" dirty="0"/>
                <a:t> </a:t>
              </a:r>
              <a:r>
                <a:rPr lang="fi-FI" dirty="0" err="1"/>
                <a:t>sustainability</a:t>
              </a:r>
              <a:endParaRPr lang="fi-FI" dirty="0"/>
            </a:p>
          </p:txBody>
        </p:sp>
        <p:sp>
          <p:nvSpPr>
            <p:cNvPr id="9" name="Kuusikulmio 8">
              <a:extLst>
                <a:ext uri="{FF2B5EF4-FFF2-40B4-BE49-F238E27FC236}">
                  <a16:creationId xmlns:a16="http://schemas.microsoft.com/office/drawing/2014/main" id="{E6FC2236-D6F3-A795-3D18-C28D84BC53AC}"/>
                </a:ext>
              </a:extLst>
            </p:cNvPr>
            <p:cNvSpPr/>
            <p:nvPr/>
          </p:nvSpPr>
          <p:spPr>
            <a:xfrm>
              <a:off x="5168629" y="4828160"/>
              <a:ext cx="2081719" cy="1835285"/>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t>Cultural</a:t>
              </a:r>
              <a:r>
                <a:rPr lang="fi-FI" dirty="0"/>
                <a:t> </a:t>
              </a:r>
              <a:r>
                <a:rPr lang="fi-FI" dirty="0" err="1"/>
                <a:t>sustainability</a:t>
              </a:r>
              <a:endParaRPr lang="fi-FI" dirty="0"/>
            </a:p>
          </p:txBody>
        </p:sp>
      </p:grpSp>
    </p:spTree>
    <p:extLst>
      <p:ext uri="{BB962C8B-B14F-4D97-AF65-F5344CB8AC3E}">
        <p14:creationId xmlns:p14="http://schemas.microsoft.com/office/powerpoint/2010/main" val="172398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3BA03-84B0-474E-B0DA-3082DFA2DAF3}"/>
              </a:ext>
            </a:extLst>
          </p:cNvPr>
          <p:cNvSpPr>
            <a:spLocks noGrp="1"/>
          </p:cNvSpPr>
          <p:nvPr>
            <p:ph type="title"/>
          </p:nvPr>
        </p:nvSpPr>
        <p:spPr/>
        <p:txBody>
          <a:bodyPr/>
          <a:lstStyle/>
          <a:p>
            <a:r>
              <a:rPr lang="en-GB"/>
              <a:t>Global problem, shared goals</a:t>
            </a:r>
          </a:p>
        </p:txBody>
      </p:sp>
      <p:sp>
        <p:nvSpPr>
          <p:cNvPr id="3" name="Sisällön paikkamerkki 2">
            <a:extLst>
              <a:ext uri="{FF2B5EF4-FFF2-40B4-BE49-F238E27FC236}">
                <a16:creationId xmlns:a16="http://schemas.microsoft.com/office/drawing/2014/main" id="{1D55E4E1-B6C0-4028-9572-A6BC34172F7A}"/>
              </a:ext>
            </a:extLst>
          </p:cNvPr>
          <p:cNvSpPr>
            <a:spLocks noGrp="1"/>
          </p:cNvSpPr>
          <p:nvPr>
            <p:ph idx="1"/>
          </p:nvPr>
        </p:nvSpPr>
        <p:spPr>
          <a:xfrm>
            <a:off x="838200" y="1825625"/>
            <a:ext cx="5758543" cy="4351338"/>
          </a:xfrm>
        </p:spPr>
        <p:txBody>
          <a:bodyPr>
            <a:normAutofit fontScale="85000" lnSpcReduction="10000"/>
          </a:bodyPr>
          <a:lstStyle/>
          <a:p>
            <a:r>
              <a:rPr lang="en-GB"/>
              <a:t>The UN’s Agenda 2030 goals are the same for all the world’s countries, and nearly all countries have committed to these</a:t>
            </a:r>
          </a:p>
          <a:p>
            <a:r>
              <a:rPr lang="en-GB"/>
              <a:t>Each country’s starting point is unique </a:t>
            </a:r>
          </a:p>
          <a:p>
            <a:r>
              <a:rPr lang="en-GB"/>
              <a:t>Rich countries are tasked with not only progressing towards achieving the goals themselves, but also facilitating their implementation in developing countries</a:t>
            </a:r>
          </a:p>
          <a:p>
            <a:endParaRPr lang="fi-FI"/>
          </a:p>
          <a:p>
            <a:r>
              <a:rPr lang="en-GB" b="1"/>
              <a:t>The promotion of all the goals is important: sustainable development is not only climate or environmental action</a:t>
            </a:r>
          </a:p>
          <a:p>
            <a:endParaRPr lang="fi-FI"/>
          </a:p>
        </p:txBody>
      </p:sp>
      <p:pic>
        <p:nvPicPr>
          <p:cNvPr id="4" name="Picture 6" descr="All seventeen sustainable development goals in their colourful boxes: 1 No poverty&#10;2 Zero hunger&#10;3 Good health and well-being&#10;4 Quality education&#10;5 Gender equality&#10;6 Clean water and sanitation&#10;7 Affordable and clean energy&#10;8 Decent work and economic growth&#10;9 Industry, innovation and infrastructure&#10;10 Reduced inequalities&#10;11 Sustainable cities and communities&#10;12 Responsible consumption and production&#10;13 Climate action&#10;14 Life below water&#10;15 Life on land&#10;16 Peace, justice and strong institutions&#10;17 Partnerships for the goals&#10;">
            <a:extLst>
              <a:ext uri="{FF2B5EF4-FFF2-40B4-BE49-F238E27FC236}">
                <a16:creationId xmlns:a16="http://schemas.microsoft.com/office/drawing/2014/main" id="{78C9A78A-0D6E-49D4-86F7-D46AA30BF4C4}"/>
              </a:ext>
            </a:extLst>
          </p:cNvPr>
          <p:cNvPicPr>
            <a:picLocks noChangeAspect="1"/>
          </p:cNvPicPr>
          <p:nvPr/>
        </p:nvPicPr>
        <p:blipFill>
          <a:blip r:embed="rId2"/>
          <a:stretch>
            <a:fillRect/>
          </a:stretch>
        </p:blipFill>
        <p:spPr>
          <a:xfrm>
            <a:off x="7310371" y="1572928"/>
            <a:ext cx="4661452" cy="3291742"/>
          </a:xfrm>
          <a:prstGeom prst="rect">
            <a:avLst/>
          </a:prstGeom>
        </p:spPr>
      </p:pic>
    </p:spTree>
    <p:extLst>
      <p:ext uri="{BB962C8B-B14F-4D97-AF65-F5344CB8AC3E}">
        <p14:creationId xmlns:p14="http://schemas.microsoft.com/office/powerpoint/2010/main" val="187337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4E0903-3E96-4021-949E-B637994E70E7}"/>
              </a:ext>
            </a:extLst>
          </p:cNvPr>
          <p:cNvSpPr>
            <a:spLocks noGrp="1"/>
          </p:cNvSpPr>
          <p:nvPr>
            <p:ph type="title"/>
          </p:nvPr>
        </p:nvSpPr>
        <p:spPr/>
        <p:txBody>
          <a:bodyPr/>
          <a:lstStyle/>
          <a:p>
            <a:r>
              <a:rPr lang="en-GB"/>
              <a:t>From the global to the local level</a:t>
            </a:r>
          </a:p>
        </p:txBody>
      </p:sp>
      <p:sp>
        <p:nvSpPr>
          <p:cNvPr id="3" name="Sisällön paikkamerkki 2">
            <a:extLst>
              <a:ext uri="{FF2B5EF4-FFF2-40B4-BE49-F238E27FC236}">
                <a16:creationId xmlns:a16="http://schemas.microsoft.com/office/drawing/2014/main" id="{7F84758D-1324-4CC9-BB6C-50A31481F75B}"/>
              </a:ext>
            </a:extLst>
          </p:cNvPr>
          <p:cNvSpPr>
            <a:spLocks noGrp="1"/>
          </p:cNvSpPr>
          <p:nvPr>
            <p:ph idx="1"/>
          </p:nvPr>
        </p:nvSpPr>
        <p:spPr/>
        <p:txBody>
          <a:bodyPr/>
          <a:lstStyle/>
          <a:p>
            <a:r>
              <a:rPr lang="en-GB"/>
              <a:t>It is essential in the promotion of the SDGs that the relevant goals are identified and global goals are localised. </a:t>
            </a:r>
          </a:p>
          <a:p>
            <a:endParaRPr lang="fi-FI"/>
          </a:p>
        </p:txBody>
      </p:sp>
      <p:pic>
        <p:nvPicPr>
          <p:cNvPr id="4" name="Picture 4" descr="A little boy sitting on a pier on a lake in the summertime. Next to him, there is a green box with a text: Finland, which we want in year 2050. Finland, that thrives in within the limitations of the nature's carrying capacity and is globally responsible. sitoumus2050.fi">
            <a:extLst>
              <a:ext uri="{FF2B5EF4-FFF2-40B4-BE49-F238E27FC236}">
                <a16:creationId xmlns:a16="http://schemas.microsoft.com/office/drawing/2014/main" id="{708DF680-7C12-44A7-AF8B-ED323AD7F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364" y="3398967"/>
            <a:ext cx="5555991" cy="277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5474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FF01DDED45B345BF7420BF1ACF2CF0" ma:contentTypeVersion="0" ma:contentTypeDescription="Create a new document." ma:contentTypeScope="" ma:versionID="f3276798ad6ee4a9acf68121211f6d6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641D4A-B665-4E41-A85C-20A48362EA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F181A4-2CF9-4350-A843-6629CF00E880}">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E05FFE-F154-4078-9F0C-C09747860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Laajakuva</PresentationFormat>
  <Paragraphs>68</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Calibri Light</vt:lpstr>
      <vt:lpstr>Office-teema</vt:lpstr>
      <vt:lpstr>SDG Analysis Process</vt:lpstr>
      <vt:lpstr>Content of workshop</vt:lpstr>
      <vt:lpstr>Workshop objectives</vt:lpstr>
      <vt:lpstr>Introductions</vt:lpstr>
      <vt:lpstr>The 17 Sustainable Development Goals</vt:lpstr>
      <vt:lpstr>Terminology </vt:lpstr>
      <vt:lpstr>Dimensions of sustainable development</vt:lpstr>
      <vt:lpstr>Global problem, shared goals</vt:lpstr>
      <vt:lpstr>From the global to the local level</vt:lpstr>
      <vt:lpstr>17 SDGs</vt:lpstr>
      <vt:lpstr>169 targets</vt:lpstr>
      <vt:lpstr>The goals are measured with a group of indicators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SDG-analyysiprosessi</dc:title>
  <dc:creator>Kati Kankainen</dc:creator>
  <cp:lastModifiedBy>Kiema-Majanen Eveliina</cp:lastModifiedBy>
  <cp:revision>1</cp:revision>
  <dcterms:created xsi:type="dcterms:W3CDTF">2022-05-23T07:05:37Z</dcterms:created>
  <dcterms:modified xsi:type="dcterms:W3CDTF">2022-07-13T14:45:53Z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0x010100BEFF01DDED45B345BF7420BF1ACF2CF0</vt:lpwstr>
  </property>
  <property fmtid="{D5CDD505-2E9C-101B-9397-08002B2CF9AE}" pid="4" name="lcf76f155ced4ddcb4097134ff3c332f">
    <vt:lpwstr/>
  </property>
</Properties>
</file>