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801600" cy="9601200" type="A3"/>
  <p:notesSz cx="6858000" cy="9144000"/>
  <p:embeddedFontLst>
    <p:embeddedFont>
      <p:font typeface="Work Sans" panose="00000500000000000000" pitchFamily="2" charset="0"/>
      <p:regular r:id="rId5"/>
      <p:bold r:id="rId6"/>
      <p:italic r:id="rId7"/>
      <p:boldItalic r:id="rId8"/>
    </p:embeddedFont>
    <p:embeddedFont>
      <p:font typeface="Work Sans ExtraBold" panose="00000900000000000000" pitchFamily="2" charset="0"/>
      <p:bold r:id="rId9"/>
      <p:boldItalic r:id="rId10"/>
    </p:embeddedFont>
  </p:embeddedFontLst>
  <p:defaultTextStyle>
    <a:defPPr>
      <a:defRPr lang="fi-FI"/>
    </a:defPPr>
    <a:lvl1pPr marL="0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422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4845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269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49691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112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4533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1957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299381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4" userDrawn="1">
          <p15:clr>
            <a:srgbClr val="A4A3A4"/>
          </p15:clr>
        </p15:guide>
        <p15:guide id="5" orient="horz" pos="738" userDrawn="1">
          <p15:clr>
            <a:srgbClr val="A4A3A4"/>
          </p15:clr>
        </p15:guide>
        <p15:guide id="8" orient="horz" pos="5120" userDrawn="1">
          <p15:clr>
            <a:srgbClr val="A4A3A4"/>
          </p15:clr>
        </p15:guide>
        <p15:guide id="9" pos="507" userDrawn="1">
          <p15:clr>
            <a:srgbClr val="A4A3A4"/>
          </p15:clr>
        </p15:guide>
        <p15:guide id="10" pos="7557" userDrawn="1">
          <p15:clr>
            <a:srgbClr val="A4A3A4"/>
          </p15:clr>
        </p15:guide>
        <p15:guide id="13" pos="4032" userDrawn="1">
          <p15:clr>
            <a:srgbClr val="A4A3A4"/>
          </p15:clr>
        </p15:guide>
        <p15:guide id="14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C"/>
    <a:srgbClr val="DFDAD6"/>
    <a:srgbClr val="C4A5A5"/>
    <a:srgbClr val="923468"/>
    <a:srgbClr val="FF3E60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2C2F9-3C2A-4381-A725-F412B3DEAF4A}" v="18" dt="2023-06-26T10:38:39.383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4807" autoAdjust="0"/>
    <p:restoredTop sz="96517" autoAdjust="0"/>
  </p:normalViewPr>
  <p:slideViewPr>
    <p:cSldViewPr showGuides="1">
      <p:cViewPr varScale="1">
        <p:scale>
          <a:sx n="78" d="100"/>
          <a:sy n="78" d="100"/>
        </p:scale>
        <p:origin x="2226" y="84"/>
      </p:cViewPr>
      <p:guideLst>
        <p:guide orient="horz" pos="1754"/>
        <p:guide orient="horz" pos="738"/>
        <p:guide orient="horz" pos="5120"/>
        <p:guide pos="507"/>
        <p:guide pos="7557"/>
        <p:guide pos="4032"/>
        <p:guide orient="horz" pos="3024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u-Pietilä Nina" userId="e1be509f-719d-4006-b366-287ea3b89c95" providerId="ADAL" clId="{D9583CC9-8347-406B-B7E0-D97DC239A105}"/>
    <pc:docChg chg="undo custSel modSld modMainMaster">
      <pc:chgData name="Palmu-Pietilä Nina" userId="e1be509f-719d-4006-b366-287ea3b89c95" providerId="ADAL" clId="{D9583CC9-8347-406B-B7E0-D97DC239A105}" dt="2023-06-05T08:08:33.237" v="491" actId="20577"/>
      <pc:docMkLst>
        <pc:docMk/>
      </pc:docMkLst>
      <pc:sldChg chg="addSp delSp modSp mod">
        <pc:chgData name="Palmu-Pietilä Nina" userId="e1be509f-719d-4006-b366-287ea3b89c95" providerId="ADAL" clId="{D9583CC9-8347-406B-B7E0-D97DC239A105}" dt="2023-06-05T08:05:44.212" v="480" actId="1037"/>
        <pc:sldMkLst>
          <pc:docMk/>
          <pc:sldMk cId="4159407274" sldId="261"/>
        </pc:sldMkLst>
        <pc:spChg chg="add del mod">
          <ac:chgData name="Palmu-Pietilä Nina" userId="e1be509f-719d-4006-b366-287ea3b89c95" providerId="ADAL" clId="{D9583CC9-8347-406B-B7E0-D97DC239A105}" dt="2023-06-05T08:00:39.042" v="76" actId="21"/>
          <ac:spMkLst>
            <pc:docMk/>
            <pc:sldMk cId="4159407274" sldId="261"/>
            <ac:spMk id="5" creationId="{BA664178-5549-452E-63A1-9011F4A04074}"/>
          </ac:spMkLst>
        </pc:spChg>
        <pc:spChg chg="mod">
          <ac:chgData name="Palmu-Pietilä Nina" userId="e1be509f-719d-4006-b366-287ea3b89c95" providerId="ADAL" clId="{D9583CC9-8347-406B-B7E0-D97DC239A105}" dt="2023-06-05T07:59:33.339" v="28" actId="20577"/>
          <ac:spMkLst>
            <pc:docMk/>
            <pc:sldMk cId="4159407274" sldId="261"/>
            <ac:spMk id="524" creationId="{C0C4B0C3-EECD-61A5-51ED-E96564700704}"/>
          </ac:spMkLst>
        </pc:spChg>
        <pc:spChg chg="mod">
          <ac:chgData name="Palmu-Pietilä Nina" userId="e1be509f-719d-4006-b366-287ea3b89c95" providerId="ADAL" clId="{D9583CC9-8347-406B-B7E0-D97DC239A105}" dt="2023-06-05T08:05:44.212" v="480" actId="1037"/>
          <ac:spMkLst>
            <pc:docMk/>
            <pc:sldMk cId="4159407274" sldId="261"/>
            <ac:spMk id="554" creationId="{14327C30-174A-D80E-BB18-C0612BEA88B1}"/>
          </ac:spMkLst>
        </pc:spChg>
      </pc:sldChg>
      <pc:sldMasterChg chg="modSldLayout">
        <pc:chgData name="Palmu-Pietilä Nina" userId="e1be509f-719d-4006-b366-287ea3b89c95" providerId="ADAL" clId="{D9583CC9-8347-406B-B7E0-D97DC239A105}" dt="2023-06-05T08:08:33.237" v="491" actId="20577"/>
        <pc:sldMasterMkLst>
          <pc:docMk/>
          <pc:sldMasterMk cId="1568533639" sldId="2147483648"/>
        </pc:sldMasterMkLst>
        <pc:sldLayoutChg chg="addSp delSp modSp mod">
          <pc:chgData name="Palmu-Pietilä Nina" userId="e1be509f-719d-4006-b366-287ea3b89c95" providerId="ADAL" clId="{D9583CC9-8347-406B-B7E0-D97DC239A105}" dt="2023-06-05T08:08:33.237" v="491" actId="20577"/>
          <pc:sldLayoutMkLst>
            <pc:docMk/>
            <pc:sldMasterMk cId="1568533639" sldId="2147483648"/>
            <pc:sldLayoutMk cId="2015553936" sldId="2147483737"/>
          </pc:sldLayoutMkLst>
          <pc:spChg chg="add del mod">
            <ac:chgData name="Palmu-Pietilä Nina" userId="e1be509f-719d-4006-b366-287ea3b89c95" providerId="ADAL" clId="{D9583CC9-8347-406B-B7E0-D97DC239A105}" dt="2023-06-05T08:05:28.728" v="478" actId="478"/>
            <ac:spMkLst>
              <pc:docMk/>
              <pc:sldMasterMk cId="1568533639" sldId="2147483648"/>
              <pc:sldLayoutMk cId="2015553936" sldId="2147483737"/>
              <ac:spMk id="2" creationId="{5F6B272A-B5EB-9BB7-A9A8-1A4417400596}"/>
            </ac:spMkLst>
          </pc:spChg>
          <pc:spChg chg="add del mod">
            <ac:chgData name="Palmu-Pietilä Nina" userId="e1be509f-719d-4006-b366-287ea3b89c95" providerId="ADAL" clId="{D9583CC9-8347-406B-B7E0-D97DC239A105}" dt="2023-06-05T08:04:42.459" v="443" actId="478"/>
            <ac:spMkLst>
              <pc:docMk/>
              <pc:sldMasterMk cId="1568533639" sldId="2147483648"/>
              <pc:sldLayoutMk cId="2015553936" sldId="2147483737"/>
              <ac:spMk id="3" creationId="{AC242C6E-A0DA-A967-A16D-04C589B1EF73}"/>
            </ac:spMkLst>
          </pc:spChg>
          <pc:spChg chg="add mod">
            <ac:chgData name="Palmu-Pietilä Nina" userId="e1be509f-719d-4006-b366-287ea3b89c95" providerId="ADAL" clId="{D9583CC9-8347-406B-B7E0-D97DC239A105}" dt="2023-06-05T08:05:23.418" v="477" actId="14100"/>
            <ac:spMkLst>
              <pc:docMk/>
              <pc:sldMasterMk cId="1568533639" sldId="2147483648"/>
              <pc:sldLayoutMk cId="2015553936" sldId="2147483737"/>
              <ac:spMk id="4" creationId="{D9055A2E-D428-E3AC-6CD6-025D67B84FBB}"/>
            </ac:spMkLst>
          </pc:spChg>
          <pc:spChg chg="mod">
            <ac:chgData name="Palmu-Pietilä Nina" userId="e1be509f-719d-4006-b366-287ea3b89c95" providerId="ADAL" clId="{D9583CC9-8347-406B-B7E0-D97DC239A105}" dt="2023-06-05T08:01:21.898" v="121" actId="14100"/>
            <ac:spMkLst>
              <pc:docMk/>
              <pc:sldMasterMk cId="1568533639" sldId="2147483648"/>
              <pc:sldLayoutMk cId="2015553936" sldId="2147483737"/>
              <ac:spMk id="251" creationId="{3579FD05-8669-EE88-5721-AEBB17B160B8}"/>
            </ac:spMkLst>
          </pc:spChg>
          <pc:spChg chg="mod">
            <ac:chgData name="Palmu-Pietilä Nina" userId="e1be509f-719d-4006-b366-287ea3b89c95" providerId="ADAL" clId="{D9583CC9-8347-406B-B7E0-D97DC239A105}" dt="2023-06-05T08:08:25.640" v="489" actId="404"/>
            <ac:spMkLst>
              <pc:docMk/>
              <pc:sldMasterMk cId="1568533639" sldId="2147483648"/>
              <pc:sldLayoutMk cId="2015553936" sldId="2147483737"/>
              <ac:spMk id="252" creationId="{C2806564-D2DB-6E37-7190-849412A482B2}"/>
            </ac:spMkLst>
          </pc:spChg>
          <pc:spChg chg="mod">
            <ac:chgData name="Palmu-Pietilä Nina" userId="e1be509f-719d-4006-b366-287ea3b89c95" providerId="ADAL" clId="{D9583CC9-8347-406B-B7E0-D97DC239A105}" dt="2023-06-05T08:08:25.640" v="489" actId="404"/>
            <ac:spMkLst>
              <pc:docMk/>
              <pc:sldMasterMk cId="1568533639" sldId="2147483648"/>
              <pc:sldLayoutMk cId="2015553936" sldId="2147483737"/>
              <ac:spMk id="253" creationId="{BD0C030D-2E55-B3FA-D8B2-059291E6B8C9}"/>
            </ac:spMkLst>
          </pc:spChg>
          <pc:spChg chg="mod">
            <ac:chgData name="Palmu-Pietilä Nina" userId="e1be509f-719d-4006-b366-287ea3b89c95" providerId="ADAL" clId="{D9583CC9-8347-406B-B7E0-D97DC239A105}" dt="2023-06-05T08:08:25.640" v="489" actId="404"/>
            <ac:spMkLst>
              <pc:docMk/>
              <pc:sldMasterMk cId="1568533639" sldId="2147483648"/>
              <pc:sldLayoutMk cId="2015553936" sldId="2147483737"/>
              <ac:spMk id="254" creationId="{D8E1F277-8FA6-9305-EABF-3C013A259C62}"/>
            </ac:spMkLst>
          </pc:spChg>
          <pc:spChg chg="mod">
            <ac:chgData name="Palmu-Pietilä Nina" userId="e1be509f-719d-4006-b366-287ea3b89c95" providerId="ADAL" clId="{D9583CC9-8347-406B-B7E0-D97DC239A105}" dt="2023-06-05T08:08:25.640" v="489" actId="404"/>
            <ac:spMkLst>
              <pc:docMk/>
              <pc:sldMasterMk cId="1568533639" sldId="2147483648"/>
              <pc:sldLayoutMk cId="2015553936" sldId="2147483737"/>
              <ac:spMk id="255" creationId="{A2FBA3C7-D141-3386-A523-F1DA7381C297}"/>
            </ac:spMkLst>
          </pc:spChg>
          <pc:spChg chg="mod">
            <ac:chgData name="Palmu-Pietilä Nina" userId="e1be509f-719d-4006-b366-287ea3b89c95" providerId="ADAL" clId="{D9583CC9-8347-406B-B7E0-D97DC239A105}" dt="2023-06-05T08:08:25.640" v="489" actId="404"/>
            <ac:spMkLst>
              <pc:docMk/>
              <pc:sldMasterMk cId="1568533639" sldId="2147483648"/>
              <pc:sldLayoutMk cId="2015553936" sldId="2147483737"/>
              <ac:spMk id="256" creationId="{ADA4E133-DC69-B914-3D04-DCB8EEBD9498}"/>
            </ac:spMkLst>
          </pc:spChg>
          <pc:spChg chg="mod">
            <ac:chgData name="Palmu-Pietilä Nina" userId="e1be509f-719d-4006-b366-287ea3b89c95" providerId="ADAL" clId="{D9583CC9-8347-406B-B7E0-D97DC239A105}" dt="2023-06-05T08:08:25.640" v="489" actId="404"/>
            <ac:spMkLst>
              <pc:docMk/>
              <pc:sldMasterMk cId="1568533639" sldId="2147483648"/>
              <pc:sldLayoutMk cId="2015553936" sldId="2147483737"/>
              <ac:spMk id="257" creationId="{122BFB0C-571E-889C-AC2E-F432A882F734}"/>
            </ac:spMkLst>
          </pc:spChg>
          <pc:spChg chg="mod">
            <ac:chgData name="Palmu-Pietilä Nina" userId="e1be509f-719d-4006-b366-287ea3b89c95" providerId="ADAL" clId="{D9583CC9-8347-406B-B7E0-D97DC239A105}" dt="2023-06-05T08:08:29.817" v="490" actId="404"/>
            <ac:spMkLst>
              <pc:docMk/>
              <pc:sldMasterMk cId="1568533639" sldId="2147483648"/>
              <pc:sldLayoutMk cId="2015553936" sldId="2147483737"/>
              <ac:spMk id="258" creationId="{14C3DFCC-75C8-400F-CEDC-662B2D8FF9ED}"/>
            </ac:spMkLst>
          </pc:spChg>
          <pc:spChg chg="mod">
            <ac:chgData name="Palmu-Pietilä Nina" userId="e1be509f-719d-4006-b366-287ea3b89c95" providerId="ADAL" clId="{D9583CC9-8347-406B-B7E0-D97DC239A105}" dt="2023-06-05T08:08:33.237" v="491" actId="20577"/>
            <ac:spMkLst>
              <pc:docMk/>
              <pc:sldMasterMk cId="1568533639" sldId="2147483648"/>
              <pc:sldLayoutMk cId="2015553936" sldId="2147483737"/>
              <ac:spMk id="259" creationId="{1883ADBE-A5AD-248D-8B0B-54E0A3A00F0E}"/>
            </ac:spMkLst>
          </pc:spChg>
          <pc:spChg chg="mod">
            <ac:chgData name="Palmu-Pietilä Nina" userId="e1be509f-719d-4006-b366-287ea3b89c95" providerId="ADAL" clId="{D9583CC9-8347-406B-B7E0-D97DC239A105}" dt="2023-06-05T08:08:29.817" v="490" actId="404"/>
            <ac:spMkLst>
              <pc:docMk/>
              <pc:sldMasterMk cId="1568533639" sldId="2147483648"/>
              <pc:sldLayoutMk cId="2015553936" sldId="2147483737"/>
              <ac:spMk id="260" creationId="{D72FC7D5-5DA6-8866-1805-43E5211310FD}"/>
            </ac:spMkLst>
          </pc:spChg>
          <pc:spChg chg="mod">
            <ac:chgData name="Palmu-Pietilä Nina" userId="e1be509f-719d-4006-b366-287ea3b89c95" providerId="ADAL" clId="{D9583CC9-8347-406B-B7E0-D97DC239A105}" dt="2023-06-05T08:04:19.148" v="437" actId="20577"/>
            <ac:spMkLst>
              <pc:docMk/>
              <pc:sldMasterMk cId="1568533639" sldId="2147483648"/>
              <pc:sldLayoutMk cId="2015553936" sldId="2147483737"/>
              <ac:spMk id="261" creationId="{B03225DF-97AF-0D6B-7796-26120F1E9719}"/>
            </ac:spMkLst>
          </pc:spChg>
        </pc:sldLayoutChg>
      </pc:sldMasterChg>
    </pc:docChg>
  </pc:docChgLst>
  <pc:docChgLst>
    <pc:chgData name="Palmu-Pietilä Nina" userId="e1be509f-719d-4006-b366-287ea3b89c95" providerId="ADAL" clId="{E692C2F9-3C2A-4381-A725-F412B3DEAF4A}"/>
    <pc:docChg chg="undo custSel modMainMaster">
      <pc:chgData name="Palmu-Pietilä Nina" userId="e1be509f-719d-4006-b366-287ea3b89c95" providerId="ADAL" clId="{E692C2F9-3C2A-4381-A725-F412B3DEAF4A}" dt="2023-06-26T10:38:39.383" v="21" actId="14826"/>
      <pc:docMkLst>
        <pc:docMk/>
      </pc:docMkLst>
      <pc:sldMasterChg chg="modSp mod modSldLayout">
        <pc:chgData name="Palmu-Pietilä Nina" userId="e1be509f-719d-4006-b366-287ea3b89c95" providerId="ADAL" clId="{E692C2F9-3C2A-4381-A725-F412B3DEAF4A}" dt="2023-06-26T10:38:39.383" v="21" actId="14826"/>
        <pc:sldMasterMkLst>
          <pc:docMk/>
          <pc:sldMasterMk cId="1568533639" sldId="2147483648"/>
        </pc:sldMasterMkLst>
        <pc:spChg chg="mod">
          <ac:chgData name="Palmu-Pietilä Nina" userId="e1be509f-719d-4006-b366-287ea3b89c95" providerId="ADAL" clId="{E692C2F9-3C2A-4381-A725-F412B3DEAF4A}" dt="2023-06-22T10:54:24.623" v="17"/>
          <ac:spMkLst>
            <pc:docMk/>
            <pc:sldMasterMk cId="1568533639" sldId="2147483648"/>
            <ac:spMk id="2" creationId="{00000000-0000-0000-0000-000000000000}"/>
          </ac:spMkLst>
        </pc:spChg>
        <pc:sldLayoutChg chg="modSp mod">
          <pc:chgData name="Palmu-Pietilä Nina" userId="e1be509f-719d-4006-b366-287ea3b89c95" providerId="ADAL" clId="{E692C2F9-3C2A-4381-A725-F412B3DEAF4A}" dt="2023-06-26T10:38:39.383" v="21" actId="14826"/>
          <pc:sldLayoutMkLst>
            <pc:docMk/>
            <pc:sldMasterMk cId="1568533639" sldId="2147483648"/>
            <pc:sldLayoutMk cId="2015553936" sldId="2147483737"/>
          </pc:sldLayoutMkLst>
          <pc:spChg chg="mod">
            <ac:chgData name="Palmu-Pietilä Nina" userId="e1be509f-719d-4006-b366-287ea3b89c95" providerId="ADAL" clId="{E692C2F9-3C2A-4381-A725-F412B3DEAF4A}" dt="2023-06-22T10:54:29.230" v="18"/>
            <ac:spMkLst>
              <pc:docMk/>
              <pc:sldMasterMk cId="1568533639" sldId="2147483648"/>
              <pc:sldLayoutMk cId="2015553936" sldId="2147483737"/>
              <ac:spMk id="5" creationId="{2E7A30CF-8F64-1410-8946-3BE9D28CAAAA}"/>
            </ac:spMkLst>
          </pc:spChg>
          <pc:grpChg chg="mod">
            <ac:chgData name="Palmu-Pietilä Nina" userId="e1be509f-719d-4006-b366-287ea3b89c95" providerId="ADAL" clId="{E692C2F9-3C2A-4381-A725-F412B3DEAF4A}" dt="2023-06-26T10:38:39.383" v="21" actId="14826"/>
            <ac:grpSpMkLst>
              <pc:docMk/>
              <pc:sldMasterMk cId="1568533639" sldId="2147483648"/>
              <pc:sldLayoutMk cId="2015553936" sldId="2147483737"/>
              <ac:grpSpMk id="216" creationId="{941E7D20-D1F1-FAEF-9D62-C48FDF059282}"/>
            </ac:grpSpMkLst>
          </pc:grp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17" creationId="{FF9620B0-1E49-A9BA-683C-211E3BC659AF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18" creationId="{452C4A5E-082D-E291-5B3F-56F3DD8653F0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19" creationId="{248938C3-3D9E-15EC-0D3B-74B009269BDA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20" creationId="{644EA6DF-A528-1C5E-C218-823D656EFA5F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21" creationId="{CD1588D7-0D24-F8C5-293A-13EF31E49230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22" creationId="{509C3AF1-B84E-A60F-4D72-30EDFEE26FEC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23" creationId="{F4868D8D-72AA-E0A0-AB87-7B0EE69E6C13}"/>
            </ac:picMkLst>
          </pc:picChg>
          <pc:picChg chg="mod">
            <ac:chgData name="Palmu-Pietilä Nina" userId="e1be509f-719d-4006-b366-287ea3b89c95" providerId="ADAL" clId="{E692C2F9-3C2A-4381-A725-F412B3DEAF4A}" dt="2023-06-26T10:38:39.383" v="21" actId="14826"/>
            <ac:picMkLst>
              <pc:docMk/>
              <pc:sldMasterMk cId="1568533639" sldId="2147483648"/>
              <pc:sldLayoutMk cId="2015553936" sldId="2147483737"/>
              <ac:picMk id="224" creationId="{BC581726-BAA1-2D89-06B6-18A028A694EE}"/>
            </ac:picMkLst>
          </pc:picChg>
          <pc:picChg chg="mod">
            <ac:chgData name="Palmu-Pietilä Nina" userId="e1be509f-719d-4006-b366-287ea3b89c95" providerId="ADAL" clId="{E692C2F9-3C2A-4381-A725-F412B3DEAF4A}" dt="2023-06-26T10:38:19.372" v="20" actId="14100"/>
            <ac:picMkLst>
              <pc:docMk/>
              <pc:sldMasterMk cId="1568533639" sldId="2147483648"/>
              <pc:sldLayoutMk cId="2015553936" sldId="2147483737"/>
              <ac:picMk id="225" creationId="{EAF8BD74-CFEA-F545-C527-26F628FC84A5}"/>
            </ac:picMkLst>
          </pc:picChg>
          <pc:picChg chg="mod">
            <ac:chgData name="Palmu-Pietilä Nina" userId="e1be509f-719d-4006-b366-287ea3b89c95" providerId="ADAL" clId="{E692C2F9-3C2A-4381-A725-F412B3DEAF4A}" dt="2023-06-22T10:52:16.142" v="3" actId="14826"/>
            <ac:picMkLst>
              <pc:docMk/>
              <pc:sldMasterMk cId="1568533639" sldId="2147483648"/>
              <pc:sldLayoutMk cId="2015553936" sldId="2147483737"/>
              <ac:picMk id="226" creationId="{3A953FF4-CC59-F7BC-7904-11268A91B41C}"/>
            </ac:picMkLst>
          </pc:picChg>
          <pc:picChg chg="mod">
            <ac:chgData name="Palmu-Pietilä Nina" userId="e1be509f-719d-4006-b366-287ea3b89c95" providerId="ADAL" clId="{E692C2F9-3C2A-4381-A725-F412B3DEAF4A}" dt="2023-06-22T10:52:33.437" v="6" actId="14826"/>
            <ac:picMkLst>
              <pc:docMk/>
              <pc:sldMasterMk cId="1568533639" sldId="2147483648"/>
              <pc:sldLayoutMk cId="2015553936" sldId="2147483737"/>
              <ac:picMk id="227" creationId="{B1D5AE0B-3759-9248-16BE-6150DB999361}"/>
            </ac:picMkLst>
          </pc:picChg>
          <pc:picChg chg="mod">
            <ac:chgData name="Palmu-Pietilä Nina" userId="e1be509f-719d-4006-b366-287ea3b89c95" providerId="ADAL" clId="{E692C2F9-3C2A-4381-A725-F412B3DEAF4A}" dt="2023-06-22T10:53:06.636" v="10" actId="14826"/>
            <ac:picMkLst>
              <pc:docMk/>
              <pc:sldMasterMk cId="1568533639" sldId="2147483648"/>
              <pc:sldLayoutMk cId="2015553936" sldId="2147483737"/>
              <ac:picMk id="228" creationId="{8622C451-6AEF-EA9A-791A-8A4A964992F9}"/>
            </ac:picMkLst>
          </pc:picChg>
          <pc:picChg chg="mod">
            <ac:chgData name="Palmu-Pietilä Nina" userId="e1be509f-719d-4006-b366-287ea3b89c95" providerId="ADAL" clId="{E692C2F9-3C2A-4381-A725-F412B3DEAF4A}" dt="2023-06-22T10:53:12.435" v="11" actId="14826"/>
            <ac:picMkLst>
              <pc:docMk/>
              <pc:sldMasterMk cId="1568533639" sldId="2147483648"/>
              <pc:sldLayoutMk cId="2015553936" sldId="2147483737"/>
              <ac:picMk id="229" creationId="{2B61A97B-5357-58CF-1A84-D5D2542D03B1}"/>
            </ac:picMkLst>
          </pc:picChg>
          <pc:picChg chg="mod">
            <ac:chgData name="Palmu-Pietilä Nina" userId="e1be509f-719d-4006-b366-287ea3b89c95" providerId="ADAL" clId="{E692C2F9-3C2A-4381-A725-F412B3DEAF4A}" dt="2023-06-22T10:53:18.817" v="12" actId="14826"/>
            <ac:picMkLst>
              <pc:docMk/>
              <pc:sldMasterMk cId="1568533639" sldId="2147483648"/>
              <pc:sldLayoutMk cId="2015553936" sldId="2147483737"/>
              <ac:picMk id="230" creationId="{AFAF1818-57B4-4A4A-C74D-EFC0A2AA91B6}"/>
            </ac:picMkLst>
          </pc:picChg>
          <pc:picChg chg="mod">
            <ac:chgData name="Palmu-Pietilä Nina" userId="e1be509f-719d-4006-b366-287ea3b89c95" providerId="ADAL" clId="{E692C2F9-3C2A-4381-A725-F412B3DEAF4A}" dt="2023-06-22T10:53:25.960" v="13" actId="14826"/>
            <ac:picMkLst>
              <pc:docMk/>
              <pc:sldMasterMk cId="1568533639" sldId="2147483648"/>
              <pc:sldLayoutMk cId="2015553936" sldId="2147483737"/>
              <ac:picMk id="231" creationId="{DBB5440E-A283-112F-1659-D1951CE647BA}"/>
            </ac:picMkLst>
          </pc:picChg>
          <pc:picChg chg="mod">
            <ac:chgData name="Palmu-Pietilä Nina" userId="e1be509f-719d-4006-b366-287ea3b89c95" providerId="ADAL" clId="{E692C2F9-3C2A-4381-A725-F412B3DEAF4A}" dt="2023-06-22T10:53:34.615" v="14" actId="14826"/>
            <ac:picMkLst>
              <pc:docMk/>
              <pc:sldMasterMk cId="1568533639" sldId="2147483648"/>
              <pc:sldLayoutMk cId="2015553936" sldId="2147483737"/>
              <ac:picMk id="232" creationId="{0570AFCB-132B-474C-9300-C67E27706EA2}"/>
            </ac:picMkLst>
          </pc:picChg>
          <pc:picChg chg="mod">
            <ac:chgData name="Palmu-Pietilä Nina" userId="e1be509f-719d-4006-b366-287ea3b89c95" providerId="ADAL" clId="{E692C2F9-3C2A-4381-A725-F412B3DEAF4A}" dt="2023-06-22T10:53:40.448" v="15" actId="14826"/>
            <ac:picMkLst>
              <pc:docMk/>
              <pc:sldMasterMk cId="1568533639" sldId="2147483648"/>
              <pc:sldLayoutMk cId="2015553936" sldId="2147483737"/>
              <ac:picMk id="233" creationId="{69F93FE4-1FCE-1385-DC9E-B7EF129D4049}"/>
            </ac:picMkLst>
          </pc:picChg>
          <pc:picChg chg="mod">
            <ac:chgData name="Palmu-Pietilä Nina" userId="e1be509f-719d-4006-b366-287ea3b89c95" providerId="ADAL" clId="{E692C2F9-3C2A-4381-A725-F412B3DEAF4A}" dt="2023-06-22T10:53:48.226" v="16" actId="14826"/>
            <ac:picMkLst>
              <pc:docMk/>
              <pc:sldMasterMk cId="1568533639" sldId="2147483648"/>
              <pc:sldLayoutMk cId="2015553936" sldId="2147483737"/>
              <ac:picMk id="234" creationId="{BD8A09E6-1DDB-34DA-1A5E-F488940A0DBC}"/>
            </ac:picMkLst>
          </pc:picChg>
          <pc:picChg chg="mod">
            <ac:chgData name="Palmu-Pietilä Nina" userId="e1be509f-719d-4006-b366-287ea3b89c95" providerId="ADAL" clId="{E692C2F9-3C2A-4381-A725-F412B3DEAF4A}" dt="2023-06-22T10:51:58.172" v="1" actId="14826"/>
            <ac:picMkLst>
              <pc:docMk/>
              <pc:sldMasterMk cId="1568533639" sldId="2147483648"/>
              <pc:sldLayoutMk cId="2015553936" sldId="2147483737"/>
              <ac:picMk id="235" creationId="{84BBEBC4-2951-E8C2-25A9-FB66DC2CDBF8}"/>
            </ac:picMkLst>
          </pc:picChg>
          <pc:picChg chg="mod">
            <ac:chgData name="Palmu-Pietilä Nina" userId="e1be509f-719d-4006-b366-287ea3b89c95" providerId="ADAL" clId="{E692C2F9-3C2A-4381-A725-F412B3DEAF4A}" dt="2023-06-22T10:52:06.792" v="2" actId="14826"/>
            <ac:picMkLst>
              <pc:docMk/>
              <pc:sldMasterMk cId="1568533639" sldId="2147483648"/>
              <pc:sldLayoutMk cId="2015553936" sldId="2147483737"/>
              <ac:picMk id="236" creationId="{6C4B1D5F-041E-2AB6-D3E8-6AD572845CEE}"/>
            </ac:picMkLst>
          </pc:picChg>
          <pc:picChg chg="mod">
            <ac:chgData name="Palmu-Pietilä Nina" userId="e1be509f-719d-4006-b366-287ea3b89c95" providerId="ADAL" clId="{E692C2F9-3C2A-4381-A725-F412B3DEAF4A}" dt="2023-06-22T10:52:21.867" v="4" actId="14826"/>
            <ac:picMkLst>
              <pc:docMk/>
              <pc:sldMasterMk cId="1568533639" sldId="2147483648"/>
              <pc:sldLayoutMk cId="2015553936" sldId="2147483737"/>
              <ac:picMk id="237" creationId="{80232952-C46E-73F9-5026-10D68865C21A}"/>
            </ac:picMkLst>
          </pc:picChg>
          <pc:picChg chg="mod">
            <ac:chgData name="Palmu-Pietilä Nina" userId="e1be509f-719d-4006-b366-287ea3b89c95" providerId="ADAL" clId="{E692C2F9-3C2A-4381-A725-F412B3DEAF4A}" dt="2023-06-22T10:52:27.581" v="5" actId="14826"/>
            <ac:picMkLst>
              <pc:docMk/>
              <pc:sldMasterMk cId="1568533639" sldId="2147483648"/>
              <pc:sldLayoutMk cId="2015553936" sldId="2147483737"/>
              <ac:picMk id="238" creationId="{872D1E72-A961-CF20-0989-E25B5A8B6A29}"/>
            </ac:picMkLst>
          </pc:picChg>
          <pc:picChg chg="mod">
            <ac:chgData name="Palmu-Pietilä Nina" userId="e1be509f-719d-4006-b366-287ea3b89c95" providerId="ADAL" clId="{E692C2F9-3C2A-4381-A725-F412B3DEAF4A}" dt="2023-06-22T10:52:41.006" v="7" actId="14826"/>
            <ac:picMkLst>
              <pc:docMk/>
              <pc:sldMasterMk cId="1568533639" sldId="2147483648"/>
              <pc:sldLayoutMk cId="2015553936" sldId="2147483737"/>
              <ac:picMk id="239" creationId="{E289E3D0-7CFE-B82C-4FDD-C85B11D03A60}"/>
            </ac:picMkLst>
          </pc:picChg>
          <pc:picChg chg="mod">
            <ac:chgData name="Palmu-Pietilä Nina" userId="e1be509f-719d-4006-b366-287ea3b89c95" providerId="ADAL" clId="{E692C2F9-3C2A-4381-A725-F412B3DEAF4A}" dt="2023-06-22T10:52:48.128" v="8" actId="14826"/>
            <ac:picMkLst>
              <pc:docMk/>
              <pc:sldMasterMk cId="1568533639" sldId="2147483648"/>
              <pc:sldLayoutMk cId="2015553936" sldId="2147483737"/>
              <ac:picMk id="240" creationId="{A0E1B589-B8F3-7AFC-C66D-531933D57052}"/>
            </ac:picMkLst>
          </pc:picChg>
          <pc:picChg chg="mod">
            <ac:chgData name="Palmu-Pietilä Nina" userId="e1be509f-719d-4006-b366-287ea3b89c95" providerId="ADAL" clId="{E692C2F9-3C2A-4381-A725-F412B3DEAF4A}" dt="2023-06-22T10:52:59.098" v="9" actId="14826"/>
            <ac:picMkLst>
              <pc:docMk/>
              <pc:sldMasterMk cId="1568533639" sldId="2147483648"/>
              <pc:sldLayoutMk cId="2015553936" sldId="2147483737"/>
              <ac:picMk id="241" creationId="{FDEC956F-25F2-1EC7-559A-46230272EC4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26.6.2023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26.6.2023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422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4845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269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49691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112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4533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1957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299381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71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Kuva 5">
            <a:extLst>
              <a:ext uri="{FF2B5EF4-FFF2-40B4-BE49-F238E27FC236}">
                <a16:creationId xmlns:a16="http://schemas.microsoft.com/office/drawing/2014/main" id="{9CFA2870-2CC2-4EC4-8D5A-5602B551D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67" t="2836" r="2730" b="78572"/>
          <a:stretch/>
        </p:blipFill>
        <p:spPr>
          <a:xfrm>
            <a:off x="10738093" y="264096"/>
            <a:ext cx="1585425" cy="1610235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B548596B-98DC-67CE-FAEA-3A4BFD40AF2A}"/>
              </a:ext>
            </a:extLst>
          </p:cNvPr>
          <p:cNvSpPr/>
          <p:nvPr userDrawn="1"/>
        </p:nvSpPr>
        <p:spPr>
          <a:xfrm>
            <a:off x="10295910" y="8545016"/>
            <a:ext cx="200954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41E7D20-D1F1-FAEF-9D62-C48FDF059282}"/>
              </a:ext>
            </a:extLst>
          </p:cNvPr>
          <p:cNvGrpSpPr/>
          <p:nvPr userDrawn="1"/>
        </p:nvGrpSpPr>
        <p:grpSpPr>
          <a:xfrm>
            <a:off x="522001" y="8820000"/>
            <a:ext cx="7387091" cy="620228"/>
            <a:chOff x="2602798" y="6171854"/>
            <a:chExt cx="7077564" cy="594240"/>
          </a:xfrm>
        </p:grpSpPr>
        <p:pic>
          <p:nvPicPr>
            <p:cNvPr id="217" name="Kuva 8">
              <a:extLst>
                <a:ext uri="{FF2B5EF4-FFF2-40B4-BE49-F238E27FC236}">
                  <a16:creationId xmlns:a16="http://schemas.microsoft.com/office/drawing/2014/main" id="{FF9620B0-1E49-A9BA-683C-211E3BC659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4" r="30397"/>
            <a:stretch/>
          </p:blipFill>
          <p:spPr>
            <a:xfrm>
              <a:off x="7392108" y="6179857"/>
              <a:ext cx="746334" cy="522657"/>
            </a:xfrm>
            <a:prstGeom prst="rect">
              <a:avLst/>
            </a:prstGeom>
          </p:spPr>
        </p:pic>
        <p:pic>
          <p:nvPicPr>
            <p:cNvPr id="218" name="Picture 2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2C4A5E-082D-E291-5B3F-56F3DD8653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547" y="6280506"/>
              <a:ext cx="1008112" cy="362919"/>
            </a:xfrm>
            <a:prstGeom prst="rect">
              <a:avLst/>
            </a:prstGeom>
          </p:spPr>
        </p:pic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248938C3-3D9E-15EC-0D3B-74B009269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2798" y="6395990"/>
              <a:ext cx="771805" cy="152782"/>
            </a:xfrm>
            <a:prstGeom prst="rect">
              <a:avLst/>
            </a:prstGeom>
          </p:spPr>
        </p:pic>
        <p:pic>
          <p:nvPicPr>
            <p:cNvPr id="220" name="Kuva 8">
              <a:extLst>
                <a:ext uri="{FF2B5EF4-FFF2-40B4-BE49-F238E27FC236}">
                  <a16:creationId xmlns:a16="http://schemas.microsoft.com/office/drawing/2014/main" id="{644EA6DF-A528-1C5E-C218-823D656EFA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6" r="48428"/>
            <a:stretch/>
          </p:blipFill>
          <p:spPr>
            <a:xfrm>
              <a:off x="6754256" y="6171854"/>
              <a:ext cx="455487" cy="522656"/>
            </a:xfrm>
            <a:prstGeom prst="rect">
              <a:avLst/>
            </a:prstGeom>
          </p:spPr>
        </p:pic>
        <p:pic>
          <p:nvPicPr>
            <p:cNvPr id="221" name="Kuva 8">
              <a:extLst>
                <a:ext uri="{FF2B5EF4-FFF2-40B4-BE49-F238E27FC236}">
                  <a16:creationId xmlns:a16="http://schemas.microsoft.com/office/drawing/2014/main" id="{CD1588D7-0D24-F8C5-293A-13EF31E492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1" r="60697"/>
            <a:stretch/>
          </p:blipFill>
          <p:spPr>
            <a:xfrm>
              <a:off x="5746144" y="6205016"/>
              <a:ext cx="780834" cy="522656"/>
            </a:xfrm>
            <a:prstGeom prst="rect">
              <a:avLst/>
            </a:prstGeom>
          </p:spPr>
        </p:pic>
        <p:pic>
          <p:nvPicPr>
            <p:cNvPr id="222" name="Kuva 8">
              <a:extLst>
                <a:ext uri="{FF2B5EF4-FFF2-40B4-BE49-F238E27FC236}">
                  <a16:creationId xmlns:a16="http://schemas.microsoft.com/office/drawing/2014/main" id="{509C3AF1-B84E-A60F-4D72-30EDFEE26F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43"/>
            <a:stretch/>
          </p:blipFill>
          <p:spPr>
            <a:xfrm>
              <a:off x="4822736" y="6205016"/>
              <a:ext cx="768144" cy="522656"/>
            </a:xfrm>
            <a:prstGeom prst="rect">
              <a:avLst/>
            </a:prstGeom>
          </p:spPr>
        </p:pic>
        <p:pic>
          <p:nvPicPr>
            <p:cNvPr id="223" name="Kuva 8">
              <a:extLst>
                <a:ext uri="{FF2B5EF4-FFF2-40B4-BE49-F238E27FC236}">
                  <a16:creationId xmlns:a16="http://schemas.microsoft.com/office/drawing/2014/main" id="{F4868D8D-72AA-E0A0-AB87-7B0EE69E6C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1" t="460" r="12421" b="-460"/>
            <a:stretch/>
          </p:blipFill>
          <p:spPr>
            <a:xfrm>
              <a:off x="8317083" y="6243438"/>
              <a:ext cx="693558" cy="522656"/>
            </a:xfrm>
            <a:prstGeom prst="rect">
              <a:avLst/>
            </a:prstGeom>
          </p:spPr>
        </p:pic>
        <p:pic>
          <p:nvPicPr>
            <p:cNvPr id="224" name="Kuva 8">
              <a:extLst>
                <a:ext uri="{FF2B5EF4-FFF2-40B4-BE49-F238E27FC236}">
                  <a16:creationId xmlns:a16="http://schemas.microsoft.com/office/drawing/2014/main" id="{BC581726-BAA1-2D89-06B6-18A028A694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-1138" r="-345" b="1138"/>
            <a:stretch/>
          </p:blipFill>
          <p:spPr>
            <a:xfrm>
              <a:off x="9154628" y="6206346"/>
              <a:ext cx="525734" cy="522657"/>
            </a:xfrm>
            <a:prstGeom prst="rect">
              <a:avLst/>
            </a:prstGeom>
          </p:spPr>
        </p:pic>
      </p:grpSp>
      <p:pic>
        <p:nvPicPr>
          <p:cNvPr id="225" name="Picture 224">
            <a:extLst>
              <a:ext uri="{FF2B5EF4-FFF2-40B4-BE49-F238E27FC236}">
                <a16:creationId xmlns:a16="http://schemas.microsoft.com/office/drawing/2014/main" id="{EAF8BD74-CFEA-F545-C527-26F628FC84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392" y="1992290"/>
            <a:ext cx="509652" cy="509652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3A953FF4-CC59-F7BC-7904-11268A91B4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063" y="1992290"/>
            <a:ext cx="509652" cy="509652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B1D5AE0B-3759-9248-16BE-6150DB9993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734" y="1992290"/>
            <a:ext cx="509652" cy="509652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8622C451-6AEF-EA9A-791A-8A4A964992F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7294" y="1992290"/>
            <a:ext cx="509652" cy="50965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2B61A97B-5357-58CF-1A84-D5D2542D03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1182" y="1992290"/>
            <a:ext cx="509652" cy="50965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FAF1818-57B4-4A4A-C74D-EFC0A2AA91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5073" y="1992290"/>
            <a:ext cx="509652" cy="509652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DBB5440E-A283-112F-1659-D1951CE647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962" y="1992290"/>
            <a:ext cx="509652" cy="509652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570AFCB-132B-474C-9300-C67E27706E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853" y="1992290"/>
            <a:ext cx="509652" cy="509652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69F93FE4-1FCE-1385-DC9E-B7EF129D404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6742" y="1992290"/>
            <a:ext cx="509652" cy="50965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BD8A09E6-1DDB-34DA-1A5E-F488940A0D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0638" y="1992290"/>
            <a:ext cx="509652" cy="509652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84BBEBC4-2951-E8C2-25A9-FB66DC2CDBF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284" y="1992290"/>
            <a:ext cx="509652" cy="509652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6C4B1D5F-041E-2AB6-D3E8-6AD572845CE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6172" y="1992290"/>
            <a:ext cx="509652" cy="509652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80232952-C46E-73F9-5026-10D68865C2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952" y="1992290"/>
            <a:ext cx="509652" cy="509652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872D1E72-A961-CF20-0989-E25B5A8B6A2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843" y="1992290"/>
            <a:ext cx="509652" cy="50965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E289E3D0-7CFE-B82C-4FDD-C85B11D03A6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622" y="1992290"/>
            <a:ext cx="509652" cy="509652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A0E1B589-B8F3-7AFC-C66D-531933D5705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514" y="1992290"/>
            <a:ext cx="509652" cy="509652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FDEC956F-25F2-1EC7-559A-46230272EC4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3402" y="1992290"/>
            <a:ext cx="509652" cy="509652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A0CC26C9-F8C4-BB62-71C1-029CB479FBE6}"/>
              </a:ext>
            </a:extLst>
          </p:cNvPr>
          <p:cNvSpPr/>
          <p:nvPr userDrawn="1"/>
        </p:nvSpPr>
        <p:spPr>
          <a:xfrm>
            <a:off x="507602" y="5434695"/>
            <a:ext cx="11751795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E898D79-D5E2-9E7B-2D30-098A790F3119}"/>
              </a:ext>
            </a:extLst>
          </p:cNvPr>
          <p:cNvSpPr/>
          <p:nvPr userDrawn="1"/>
        </p:nvSpPr>
        <p:spPr>
          <a:xfrm>
            <a:off x="507602" y="6271893"/>
            <a:ext cx="11751795" cy="1439999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CDCE630-2C8D-0E44-99BA-D48735BD0D08}"/>
              </a:ext>
            </a:extLst>
          </p:cNvPr>
          <p:cNvSpPr/>
          <p:nvPr userDrawn="1"/>
        </p:nvSpPr>
        <p:spPr>
          <a:xfrm>
            <a:off x="496144" y="7758950"/>
            <a:ext cx="11751794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145C065-7C38-79BD-A81D-176E08B63A76}"/>
              </a:ext>
            </a:extLst>
          </p:cNvPr>
          <p:cNvSpPr/>
          <p:nvPr userDrawn="1"/>
        </p:nvSpPr>
        <p:spPr>
          <a:xfrm>
            <a:off x="507602" y="2556010"/>
            <a:ext cx="11751795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89998B-4351-EA26-989E-41B959C5F255}"/>
              </a:ext>
            </a:extLst>
          </p:cNvPr>
          <p:cNvSpPr/>
          <p:nvPr userDrawn="1"/>
        </p:nvSpPr>
        <p:spPr>
          <a:xfrm>
            <a:off x="507602" y="2970008"/>
            <a:ext cx="11751795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ADFE23F-48A5-34C2-F381-E7D5802E2A6B}"/>
              </a:ext>
            </a:extLst>
          </p:cNvPr>
          <p:cNvSpPr/>
          <p:nvPr userDrawn="1"/>
        </p:nvSpPr>
        <p:spPr>
          <a:xfrm>
            <a:off x="507602" y="3384009"/>
            <a:ext cx="11751795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1E60571-B67B-D4AA-B395-B9FD576CBCFF}"/>
              </a:ext>
            </a:extLst>
          </p:cNvPr>
          <p:cNvSpPr/>
          <p:nvPr userDrawn="1"/>
        </p:nvSpPr>
        <p:spPr>
          <a:xfrm>
            <a:off x="507602" y="3798010"/>
            <a:ext cx="117517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609D5EF-C1C3-8301-35C5-D7BD00E269FD}"/>
              </a:ext>
            </a:extLst>
          </p:cNvPr>
          <p:cNvSpPr/>
          <p:nvPr userDrawn="1"/>
        </p:nvSpPr>
        <p:spPr>
          <a:xfrm>
            <a:off x="507602" y="4212010"/>
            <a:ext cx="117517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F0C1D52-F073-2A21-22EA-EF31898F90CD}"/>
              </a:ext>
            </a:extLst>
          </p:cNvPr>
          <p:cNvSpPr/>
          <p:nvPr userDrawn="1"/>
        </p:nvSpPr>
        <p:spPr>
          <a:xfrm>
            <a:off x="507602" y="4626008"/>
            <a:ext cx="11751795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3579FD05-8669-EE88-5721-AEBB17B160B8}"/>
              </a:ext>
            </a:extLst>
          </p:cNvPr>
          <p:cNvSpPr txBox="1"/>
          <p:nvPr userDrawn="1"/>
        </p:nvSpPr>
        <p:spPr>
          <a:xfrm>
            <a:off x="496146" y="2032187"/>
            <a:ext cx="223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Impact</a:t>
            </a:r>
            <a:r>
              <a:rPr lang="fi-FI" sz="1200" b="1" dirty="0"/>
              <a:t> on UN </a:t>
            </a:r>
            <a:r>
              <a:rPr lang="fi-FI" sz="1200" b="1" dirty="0" err="1"/>
              <a:t>Sustainable</a:t>
            </a:r>
            <a:r>
              <a:rPr lang="fi-FI" sz="1200" b="1" dirty="0"/>
              <a:t> </a:t>
            </a:r>
            <a:r>
              <a:rPr lang="fi-FI" sz="1200" b="1" dirty="0" err="1"/>
              <a:t>Development</a:t>
            </a:r>
            <a:r>
              <a:rPr lang="fi-FI" sz="1200" b="1" dirty="0"/>
              <a:t> </a:t>
            </a:r>
            <a:r>
              <a:rPr lang="fi-FI" sz="1200" b="1" dirty="0" err="1"/>
              <a:t>Goal</a:t>
            </a:r>
            <a:endParaRPr lang="en-FI" sz="1200" b="1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C2806564-D2DB-6E37-7190-849412A482B2}"/>
              </a:ext>
            </a:extLst>
          </p:cNvPr>
          <p:cNvSpPr txBox="1"/>
          <p:nvPr userDrawn="1"/>
        </p:nvSpPr>
        <p:spPr>
          <a:xfrm>
            <a:off x="496144" y="2605208"/>
            <a:ext cx="25545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100" dirty="0"/>
              <a:t>Direct </a:t>
            </a:r>
            <a:r>
              <a:rPr lang="fi-FI" sz="1100" dirty="0" err="1"/>
              <a:t>positive</a:t>
            </a:r>
            <a:endParaRPr lang="en-FI" sz="1100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D0C030D-2E55-B3FA-D8B2-059291E6B8C9}"/>
              </a:ext>
            </a:extLst>
          </p:cNvPr>
          <p:cNvSpPr txBox="1"/>
          <p:nvPr userDrawn="1"/>
        </p:nvSpPr>
        <p:spPr>
          <a:xfrm>
            <a:off x="496144" y="3019206"/>
            <a:ext cx="25545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100" dirty="0" err="1"/>
              <a:t>Indirect</a:t>
            </a:r>
            <a:r>
              <a:rPr lang="fi-FI" sz="1100" dirty="0"/>
              <a:t> </a:t>
            </a:r>
            <a:r>
              <a:rPr lang="fi-FI" sz="1100" dirty="0" err="1"/>
              <a:t>positive</a:t>
            </a:r>
            <a:endParaRPr lang="en-FI" sz="1100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D8E1F277-8FA6-9305-EABF-3C013A259C62}"/>
              </a:ext>
            </a:extLst>
          </p:cNvPr>
          <p:cNvSpPr txBox="1"/>
          <p:nvPr userDrawn="1"/>
        </p:nvSpPr>
        <p:spPr>
          <a:xfrm>
            <a:off x="496144" y="3433207"/>
            <a:ext cx="25545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100" dirty="0"/>
              <a:t>No </a:t>
            </a:r>
            <a:r>
              <a:rPr lang="fi-FI" sz="1100" dirty="0" err="1"/>
              <a:t>impact</a:t>
            </a:r>
            <a:endParaRPr lang="en-FI" sz="1100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A2FBA3C7-D141-3386-A523-F1DA7381C297}"/>
              </a:ext>
            </a:extLst>
          </p:cNvPr>
          <p:cNvSpPr txBox="1"/>
          <p:nvPr userDrawn="1"/>
        </p:nvSpPr>
        <p:spPr>
          <a:xfrm>
            <a:off x="496144" y="3847206"/>
            <a:ext cx="25545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100" dirty="0" err="1"/>
              <a:t>Indirect</a:t>
            </a:r>
            <a:r>
              <a:rPr lang="fi-FI" sz="1100" dirty="0"/>
              <a:t> </a:t>
            </a:r>
            <a:r>
              <a:rPr lang="fi-FI" sz="1100" dirty="0" err="1"/>
              <a:t>negative</a:t>
            </a:r>
            <a:endParaRPr lang="en-FI" sz="11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DA4E133-DC69-B914-3D04-DCB8EEBD9498}"/>
              </a:ext>
            </a:extLst>
          </p:cNvPr>
          <p:cNvSpPr txBox="1"/>
          <p:nvPr userDrawn="1"/>
        </p:nvSpPr>
        <p:spPr>
          <a:xfrm>
            <a:off x="496144" y="4261207"/>
            <a:ext cx="25545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100" dirty="0"/>
              <a:t>Direct </a:t>
            </a:r>
            <a:r>
              <a:rPr lang="fi-FI" sz="1100" dirty="0" err="1"/>
              <a:t>negative</a:t>
            </a:r>
            <a:endParaRPr lang="en-FI" sz="11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22BFB0C-571E-889C-AC2E-F432A882F734}"/>
              </a:ext>
            </a:extLst>
          </p:cNvPr>
          <p:cNvSpPr txBox="1"/>
          <p:nvPr userDrawn="1"/>
        </p:nvSpPr>
        <p:spPr>
          <a:xfrm>
            <a:off x="496144" y="4675208"/>
            <a:ext cx="25545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100" kern="1200" spc="0" baseline="0" dirty="0" err="1"/>
              <a:t>Requires</a:t>
            </a:r>
            <a:r>
              <a:rPr lang="fi-FI" sz="1100" kern="1200" spc="0" baseline="0" dirty="0"/>
              <a:t> </a:t>
            </a:r>
            <a:r>
              <a:rPr lang="fi-FI" sz="1100" kern="1200" spc="0" baseline="0" dirty="0" err="1"/>
              <a:t>additional</a:t>
            </a:r>
            <a:r>
              <a:rPr lang="fi-FI" sz="1100" kern="1200" spc="0" baseline="0" dirty="0"/>
              <a:t> </a:t>
            </a:r>
            <a:r>
              <a:rPr lang="fi-FI" sz="1100" kern="1200" spc="0" baseline="0" dirty="0" err="1"/>
              <a:t>information</a:t>
            </a:r>
            <a:endParaRPr lang="en-FI" sz="1100" kern="1200" spc="0" baseline="0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4C3DFCC-75C8-400F-CEDC-662B2D8FF9ED}"/>
              </a:ext>
            </a:extLst>
          </p:cNvPr>
          <p:cNvSpPr txBox="1"/>
          <p:nvPr userDrawn="1"/>
        </p:nvSpPr>
        <p:spPr>
          <a:xfrm>
            <a:off x="496144" y="5474266"/>
            <a:ext cx="2639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Strategically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important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sustainability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goals</a:t>
            </a:r>
            <a:endParaRPr lang="fi-FI" sz="1100" noProof="0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883ADBE-A5AD-248D-8B0B-54E0A3A00F0E}"/>
              </a:ext>
            </a:extLst>
          </p:cNvPr>
          <p:cNvSpPr txBox="1"/>
          <p:nvPr userDrawn="1"/>
        </p:nvSpPr>
        <p:spPr>
          <a:xfrm>
            <a:off x="496144" y="6333447"/>
            <a:ext cx="2592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Significance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of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programme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/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plan</a:t>
            </a:r>
            <a:r>
              <a:rPr lang="fi-FI" sz="1100" noProof="0">
                <a:solidFill>
                  <a:srgbClr val="212121"/>
                </a:solidFill>
                <a:latin typeface="Work Sans" pitchFamily="2" charset="77"/>
              </a:rPr>
              <a:t> </a:t>
            </a:r>
            <a:br>
              <a:rPr lang="fi-FI" sz="1100" noProof="0">
                <a:solidFill>
                  <a:srgbClr val="212121"/>
                </a:solidFill>
                <a:latin typeface="Work Sans" pitchFamily="2" charset="77"/>
              </a:rPr>
            </a:br>
            <a:r>
              <a:rPr lang="fi-FI" sz="1100" noProof="0">
                <a:solidFill>
                  <a:srgbClr val="212121"/>
                </a:solidFill>
                <a:latin typeface="Work Sans" pitchFamily="2" charset="77"/>
              </a:rPr>
              <a:t>in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terms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of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overall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sustainable</a:t>
            </a:r>
            <a:r>
              <a:rPr lang="fi-FI" sz="1100" noProof="0" dirty="0">
                <a:solidFill>
                  <a:srgbClr val="212121"/>
                </a:solidFill>
                <a:latin typeface="Work Sans" pitchFamily="2" charset="77"/>
              </a:rPr>
              <a:t> </a:t>
            </a:r>
            <a:r>
              <a:rPr lang="fi-FI" sz="1100" noProof="0" dirty="0" err="1">
                <a:solidFill>
                  <a:srgbClr val="212121"/>
                </a:solidFill>
                <a:latin typeface="Work Sans" pitchFamily="2" charset="77"/>
              </a:rPr>
              <a:t>development</a:t>
            </a:r>
            <a:endParaRPr lang="fi-FI" sz="1100" noProof="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72FC7D5-5DA6-8866-1805-43E5211310FD}"/>
              </a:ext>
            </a:extLst>
          </p:cNvPr>
          <p:cNvSpPr txBox="1"/>
          <p:nvPr userDrawn="1"/>
        </p:nvSpPr>
        <p:spPr>
          <a:xfrm>
            <a:off x="496143" y="7816388"/>
            <a:ext cx="2009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/>
              <a:t>Measures</a:t>
            </a:r>
            <a:r>
              <a:rPr lang="fi-FI" sz="1100" dirty="0"/>
              <a:t>/</a:t>
            </a:r>
            <a:r>
              <a:rPr lang="fi-FI" sz="1100" dirty="0" err="1"/>
              <a:t>indicators</a:t>
            </a:r>
            <a:r>
              <a:rPr lang="fi-FI" sz="1100" dirty="0"/>
              <a:t> </a:t>
            </a:r>
            <a:r>
              <a:rPr lang="fi-FI" sz="1100" dirty="0" err="1"/>
              <a:t>used</a:t>
            </a:r>
            <a:r>
              <a:rPr lang="fi-FI" sz="1100" dirty="0"/>
              <a:t> for </a:t>
            </a:r>
            <a:r>
              <a:rPr lang="fi-FI" sz="1100" dirty="0" err="1"/>
              <a:t>monitoring</a:t>
            </a:r>
            <a:r>
              <a:rPr lang="fi-FI" sz="1100" dirty="0"/>
              <a:t> </a:t>
            </a:r>
            <a:r>
              <a:rPr lang="fi-FI" sz="1100" dirty="0" err="1"/>
              <a:t>goals</a:t>
            </a:r>
            <a:endParaRPr lang="en-FI" sz="1100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03225DF-97AF-0D6B-7796-26120F1E9719}"/>
              </a:ext>
            </a:extLst>
          </p:cNvPr>
          <p:cNvSpPr txBox="1"/>
          <p:nvPr userDrawn="1"/>
        </p:nvSpPr>
        <p:spPr>
          <a:xfrm>
            <a:off x="8416251" y="8617025"/>
            <a:ext cx="38676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This</a:t>
            </a:r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 </a:t>
            </a:r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tool</a:t>
            </a:r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 is </a:t>
            </a:r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based</a:t>
            </a:r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 on </a:t>
            </a:r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the</a:t>
            </a:r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 SDG </a:t>
            </a:r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Impact</a:t>
            </a:r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 </a:t>
            </a:r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Assessment</a:t>
            </a:r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 </a:t>
            </a:r>
            <a:r>
              <a:rPr lang="fi-FI" sz="1000" i="1" noProof="0" dirty="0" err="1">
                <a:solidFill>
                  <a:schemeClr val="tx2"/>
                </a:solidFill>
                <a:latin typeface="Work Sans" pitchFamily="2" charset="77"/>
              </a:rPr>
              <a:t>Tool</a:t>
            </a:r>
            <a:endParaRPr lang="en-US" sz="1000" i="1" noProof="1">
              <a:solidFill>
                <a:schemeClr val="tx2"/>
              </a:solidFill>
            </a:endParaRPr>
          </a:p>
        </p:txBody>
      </p:sp>
      <p:sp>
        <p:nvSpPr>
          <p:cNvPr id="5" name="Title 305">
            <a:extLst>
              <a:ext uri="{FF2B5EF4-FFF2-40B4-BE49-F238E27FC236}">
                <a16:creationId xmlns:a16="http://schemas.microsoft.com/office/drawing/2014/main" id="{2E7A30CF-8F64-1410-8946-3BE9D28CAAAA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577164" y="728230"/>
            <a:ext cx="10792188" cy="4719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z="3200" dirty="0"/>
              <a:t>SDG </a:t>
            </a:r>
            <a:r>
              <a:rPr lang="fi-FI" sz="3200" dirty="0" err="1"/>
              <a:t>analysis</a:t>
            </a:r>
            <a:r>
              <a:rPr lang="fi-FI" sz="3200" dirty="0"/>
              <a:t> of </a:t>
            </a:r>
            <a:r>
              <a:rPr lang="fi-FI" sz="3200" dirty="0" err="1"/>
              <a:t>municipal</a:t>
            </a:r>
            <a:r>
              <a:rPr lang="fi-FI" sz="3200" dirty="0"/>
              <a:t> </a:t>
            </a:r>
            <a:r>
              <a:rPr lang="fi-FI" sz="3200" dirty="0" err="1"/>
              <a:t>steering</a:t>
            </a:r>
            <a:r>
              <a:rPr lang="fi-FI" sz="3200" dirty="0"/>
              <a:t> </a:t>
            </a:r>
            <a:r>
              <a:rPr lang="fi-FI" sz="3200" dirty="0" err="1"/>
              <a:t>documents</a:t>
            </a:r>
            <a:endParaRPr lang="fi-FI" noProof="0" dirty="0"/>
          </a:p>
        </p:txBody>
      </p:sp>
      <p:sp>
        <p:nvSpPr>
          <p:cNvPr id="4" name="TextBox 250">
            <a:extLst>
              <a:ext uri="{FF2B5EF4-FFF2-40B4-BE49-F238E27FC236}">
                <a16:creationId xmlns:a16="http://schemas.microsoft.com/office/drawing/2014/main" id="{D9055A2E-D428-E3AC-6CD6-025D67B84FBB}"/>
              </a:ext>
            </a:extLst>
          </p:cNvPr>
          <p:cNvSpPr txBox="1"/>
          <p:nvPr userDrawn="1"/>
        </p:nvSpPr>
        <p:spPr>
          <a:xfrm>
            <a:off x="10937304" y="338747"/>
            <a:ext cx="16561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b="1" dirty="0"/>
              <a:t>SDG </a:t>
            </a:r>
            <a:r>
              <a:rPr lang="fi-FI" sz="1100" b="1" dirty="0" err="1"/>
              <a:t>analysis</a:t>
            </a:r>
            <a:r>
              <a:rPr lang="fi-FI" sz="1100" b="1" dirty="0"/>
              <a:t> </a:t>
            </a:r>
            <a:r>
              <a:rPr lang="fi-FI" sz="1100" b="1" dirty="0" err="1"/>
              <a:t>canvas</a:t>
            </a:r>
            <a:endParaRPr lang="en-FI" sz="1100" b="1" dirty="0"/>
          </a:p>
        </p:txBody>
      </p:sp>
    </p:spTree>
    <p:extLst>
      <p:ext uri="{BB962C8B-B14F-4D97-AF65-F5344CB8AC3E}">
        <p14:creationId xmlns:p14="http://schemas.microsoft.com/office/powerpoint/2010/main" val="20155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160" y="728228"/>
            <a:ext cx="11284335" cy="1822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/>
              <a:t>SDG </a:t>
            </a:r>
            <a:r>
              <a:rPr lang="fi-FI" sz="3600" dirty="0" err="1"/>
              <a:t>analysis</a:t>
            </a:r>
            <a:r>
              <a:rPr lang="fi-FI" sz="3600" dirty="0"/>
              <a:t> of </a:t>
            </a:r>
            <a:r>
              <a:rPr lang="fi-FI" sz="3600" dirty="0" err="1"/>
              <a:t>municipal</a:t>
            </a:r>
            <a:r>
              <a:rPr lang="fi-FI" sz="3600" dirty="0"/>
              <a:t> </a:t>
            </a:r>
            <a:r>
              <a:rPr lang="fi-FI" sz="3600" dirty="0" err="1"/>
              <a:t>steering</a:t>
            </a:r>
            <a:r>
              <a:rPr lang="fi-FI" sz="3600" dirty="0"/>
              <a:t> </a:t>
            </a:r>
            <a:r>
              <a:rPr lang="fi-FI" sz="3600" dirty="0" err="1"/>
              <a:t>documents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107" y="2784376"/>
            <a:ext cx="11191399" cy="5343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2337" y="8833049"/>
            <a:ext cx="2116931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26.6.2023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430" y="8833049"/>
            <a:ext cx="4082907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04" y="8833049"/>
            <a:ext cx="454328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510827" y="9648516"/>
            <a:ext cx="283731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50400"/>
            <a:ext cx="63274" cy="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7355" y="8799617"/>
            <a:ext cx="1259146" cy="365183"/>
          </a:xfrm>
          <a:prstGeom prst="rect">
            <a:avLst/>
          </a:prstGeom>
        </p:spPr>
      </p:pic>
      <p:sp>
        <p:nvSpPr>
          <p:cNvPr id="15" name="Title 305">
            <a:extLst>
              <a:ext uri="{FF2B5EF4-FFF2-40B4-BE49-F238E27FC236}">
                <a16:creationId xmlns:a16="http://schemas.microsoft.com/office/drawing/2014/main" id="{0373A95F-9637-C417-63CA-44DD3DD4382D}"/>
              </a:ext>
            </a:extLst>
          </p:cNvPr>
          <p:cNvSpPr txBox="1">
            <a:spLocks/>
          </p:cNvSpPr>
          <p:nvPr userDrawn="1"/>
        </p:nvSpPr>
        <p:spPr>
          <a:xfrm>
            <a:off x="-1952128" y="2334050"/>
            <a:ext cx="10792188" cy="471972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8" indent="-271468" algn="l" defTabSz="914418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77" indent="-271468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74" indent="-263530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Box 523">
            <a:extLst>
              <a:ext uri="{FF2B5EF4-FFF2-40B4-BE49-F238E27FC236}">
                <a16:creationId xmlns:a16="http://schemas.microsoft.com/office/drawing/2014/main" id="{C0C4B0C3-EECD-61A5-51ED-E96564700704}"/>
              </a:ext>
            </a:extLst>
          </p:cNvPr>
          <p:cNvSpPr txBox="1"/>
          <p:nvPr/>
        </p:nvSpPr>
        <p:spPr>
          <a:xfrm>
            <a:off x="496144" y="1323165"/>
            <a:ext cx="264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Name</a:t>
            </a:r>
            <a:r>
              <a:rPr lang="fi-FI" sz="1200" b="1" dirty="0"/>
              <a:t> of </a:t>
            </a:r>
            <a:r>
              <a:rPr lang="fi-FI" sz="1200" b="1" dirty="0" err="1"/>
              <a:t>programme</a:t>
            </a:r>
            <a:r>
              <a:rPr lang="fi-FI" sz="1200" b="1" dirty="0"/>
              <a:t>/</a:t>
            </a:r>
            <a:r>
              <a:rPr lang="fi-FI" sz="1200" b="1" dirty="0" err="1"/>
              <a:t>plan</a:t>
            </a:r>
            <a:endParaRPr lang="en-FI" sz="12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4401C-1AE4-436C-F074-25C87809DD47}"/>
              </a:ext>
            </a:extLst>
          </p:cNvPr>
          <p:cNvSpPr/>
          <p:nvPr/>
        </p:nvSpPr>
        <p:spPr>
          <a:xfrm>
            <a:off x="341911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C481BF-0938-B21F-91B5-1EF7FC412E5A}"/>
              </a:ext>
            </a:extLst>
          </p:cNvPr>
          <p:cNvSpPr/>
          <p:nvPr/>
        </p:nvSpPr>
        <p:spPr>
          <a:xfrm>
            <a:off x="398300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4C2C4F-9D29-0991-A2E4-50EF9F6C2DB7}"/>
              </a:ext>
            </a:extLst>
          </p:cNvPr>
          <p:cNvSpPr/>
          <p:nvPr/>
        </p:nvSpPr>
        <p:spPr>
          <a:xfrm>
            <a:off x="454689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D1F783-DD29-5C33-F3D9-FA1BD81A18BD}"/>
              </a:ext>
            </a:extLst>
          </p:cNvPr>
          <p:cNvSpPr/>
          <p:nvPr/>
        </p:nvSpPr>
        <p:spPr>
          <a:xfrm>
            <a:off x="511078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E5BF4-65CC-224B-585A-D26A70CA3BD5}"/>
              </a:ext>
            </a:extLst>
          </p:cNvPr>
          <p:cNvSpPr/>
          <p:nvPr/>
        </p:nvSpPr>
        <p:spPr>
          <a:xfrm>
            <a:off x="567467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8DA4BE-A8B3-BD16-C6E4-78B9D78D7379}"/>
              </a:ext>
            </a:extLst>
          </p:cNvPr>
          <p:cNvSpPr/>
          <p:nvPr/>
        </p:nvSpPr>
        <p:spPr>
          <a:xfrm>
            <a:off x="623856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8B51B5-E357-8752-4D9C-BA65BC510A7E}"/>
              </a:ext>
            </a:extLst>
          </p:cNvPr>
          <p:cNvSpPr/>
          <p:nvPr/>
        </p:nvSpPr>
        <p:spPr>
          <a:xfrm>
            <a:off x="680245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3764A4-CD55-D54F-AF77-B28D06FA5096}"/>
              </a:ext>
            </a:extLst>
          </p:cNvPr>
          <p:cNvSpPr/>
          <p:nvPr/>
        </p:nvSpPr>
        <p:spPr>
          <a:xfrm>
            <a:off x="736634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80C72B-A8D8-2FA1-E555-7E0F4CDAD85F}"/>
              </a:ext>
            </a:extLst>
          </p:cNvPr>
          <p:cNvSpPr/>
          <p:nvPr/>
        </p:nvSpPr>
        <p:spPr>
          <a:xfrm>
            <a:off x="793023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3B4E94-E024-BDC3-98AD-E022060C8059}"/>
              </a:ext>
            </a:extLst>
          </p:cNvPr>
          <p:cNvSpPr/>
          <p:nvPr/>
        </p:nvSpPr>
        <p:spPr>
          <a:xfrm>
            <a:off x="849412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A9D644-67C5-4CAB-4086-251F089BBA10}"/>
              </a:ext>
            </a:extLst>
          </p:cNvPr>
          <p:cNvSpPr/>
          <p:nvPr/>
        </p:nvSpPr>
        <p:spPr>
          <a:xfrm>
            <a:off x="905801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5E51E3-E60E-7A6D-A451-608C5A4D71F0}"/>
              </a:ext>
            </a:extLst>
          </p:cNvPr>
          <p:cNvSpPr/>
          <p:nvPr/>
        </p:nvSpPr>
        <p:spPr>
          <a:xfrm>
            <a:off x="962190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744BD3-400A-627F-8A2A-C6B96BD24507}"/>
              </a:ext>
            </a:extLst>
          </p:cNvPr>
          <p:cNvSpPr/>
          <p:nvPr/>
        </p:nvSpPr>
        <p:spPr>
          <a:xfrm>
            <a:off x="1018579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382AEE-D2F1-813C-191F-197C48585E75}"/>
              </a:ext>
            </a:extLst>
          </p:cNvPr>
          <p:cNvSpPr/>
          <p:nvPr/>
        </p:nvSpPr>
        <p:spPr>
          <a:xfrm>
            <a:off x="1074968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8AC778-96EA-0D9C-5DB8-D5A1F0816681}"/>
              </a:ext>
            </a:extLst>
          </p:cNvPr>
          <p:cNvSpPr/>
          <p:nvPr/>
        </p:nvSpPr>
        <p:spPr>
          <a:xfrm>
            <a:off x="1131357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392ABD-618C-467E-DB33-B3D563A553D9}"/>
              </a:ext>
            </a:extLst>
          </p:cNvPr>
          <p:cNvSpPr/>
          <p:nvPr/>
        </p:nvSpPr>
        <p:spPr>
          <a:xfrm>
            <a:off x="341911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38FB02-8A8B-7B18-7991-E6C70BA96CDF}"/>
              </a:ext>
            </a:extLst>
          </p:cNvPr>
          <p:cNvSpPr/>
          <p:nvPr/>
        </p:nvSpPr>
        <p:spPr>
          <a:xfrm>
            <a:off x="398300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D4E65A-A79D-F914-49EB-EAA05738DABE}"/>
              </a:ext>
            </a:extLst>
          </p:cNvPr>
          <p:cNvSpPr/>
          <p:nvPr/>
        </p:nvSpPr>
        <p:spPr>
          <a:xfrm>
            <a:off x="454689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93BA3B-33E6-9EDA-3428-2C731937E652}"/>
              </a:ext>
            </a:extLst>
          </p:cNvPr>
          <p:cNvSpPr/>
          <p:nvPr/>
        </p:nvSpPr>
        <p:spPr>
          <a:xfrm>
            <a:off x="511078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AC7D41-F1E5-E984-1BFC-50A5562519DC}"/>
              </a:ext>
            </a:extLst>
          </p:cNvPr>
          <p:cNvSpPr/>
          <p:nvPr/>
        </p:nvSpPr>
        <p:spPr>
          <a:xfrm>
            <a:off x="567467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CDF715-C9BE-738C-1751-936E966C153D}"/>
              </a:ext>
            </a:extLst>
          </p:cNvPr>
          <p:cNvSpPr/>
          <p:nvPr/>
        </p:nvSpPr>
        <p:spPr>
          <a:xfrm>
            <a:off x="623856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B0813F-7CA7-E20F-83DC-2106F84C895C}"/>
              </a:ext>
            </a:extLst>
          </p:cNvPr>
          <p:cNvSpPr/>
          <p:nvPr/>
        </p:nvSpPr>
        <p:spPr>
          <a:xfrm>
            <a:off x="680245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2DF1E-3498-A39D-1440-CB308ECBBBB0}"/>
              </a:ext>
            </a:extLst>
          </p:cNvPr>
          <p:cNvSpPr/>
          <p:nvPr/>
        </p:nvSpPr>
        <p:spPr>
          <a:xfrm>
            <a:off x="736634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936513-57D6-E57B-C90A-D5962C23FCBC}"/>
              </a:ext>
            </a:extLst>
          </p:cNvPr>
          <p:cNvSpPr/>
          <p:nvPr/>
        </p:nvSpPr>
        <p:spPr>
          <a:xfrm>
            <a:off x="793023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00648A-255F-79DE-6704-F61A120E339E}"/>
              </a:ext>
            </a:extLst>
          </p:cNvPr>
          <p:cNvSpPr/>
          <p:nvPr/>
        </p:nvSpPr>
        <p:spPr>
          <a:xfrm>
            <a:off x="849412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9C9DE6-51FE-D18E-3BA4-824CBC723090}"/>
              </a:ext>
            </a:extLst>
          </p:cNvPr>
          <p:cNvSpPr/>
          <p:nvPr/>
        </p:nvSpPr>
        <p:spPr>
          <a:xfrm>
            <a:off x="905801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156CB0-9A60-EB0E-6259-E9F52707278D}"/>
              </a:ext>
            </a:extLst>
          </p:cNvPr>
          <p:cNvSpPr/>
          <p:nvPr/>
        </p:nvSpPr>
        <p:spPr>
          <a:xfrm>
            <a:off x="962190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B8A567-D860-61A7-BEFF-E60472779E10}"/>
              </a:ext>
            </a:extLst>
          </p:cNvPr>
          <p:cNvSpPr/>
          <p:nvPr/>
        </p:nvSpPr>
        <p:spPr>
          <a:xfrm>
            <a:off x="1018579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D376FD-05DD-D83B-419C-A95C85C8B1F5}"/>
              </a:ext>
            </a:extLst>
          </p:cNvPr>
          <p:cNvSpPr/>
          <p:nvPr/>
        </p:nvSpPr>
        <p:spPr>
          <a:xfrm>
            <a:off x="1074968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D25550-9D97-BDEB-089F-C233F3C921B1}"/>
              </a:ext>
            </a:extLst>
          </p:cNvPr>
          <p:cNvSpPr/>
          <p:nvPr/>
        </p:nvSpPr>
        <p:spPr>
          <a:xfrm>
            <a:off x="1131357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F1D452-8C4C-BDFD-FA8B-6D47ED105C9F}"/>
              </a:ext>
            </a:extLst>
          </p:cNvPr>
          <p:cNvSpPr/>
          <p:nvPr/>
        </p:nvSpPr>
        <p:spPr>
          <a:xfrm>
            <a:off x="341911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0AA784-D512-36E3-26B3-4C20812FCE25}"/>
              </a:ext>
            </a:extLst>
          </p:cNvPr>
          <p:cNvSpPr/>
          <p:nvPr/>
        </p:nvSpPr>
        <p:spPr>
          <a:xfrm>
            <a:off x="398300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0C0811-A203-2550-814A-AEB073314668}"/>
              </a:ext>
            </a:extLst>
          </p:cNvPr>
          <p:cNvSpPr/>
          <p:nvPr/>
        </p:nvSpPr>
        <p:spPr>
          <a:xfrm>
            <a:off x="454689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4F3CCC-3C29-553C-5B6D-F65DAC84E11F}"/>
              </a:ext>
            </a:extLst>
          </p:cNvPr>
          <p:cNvSpPr/>
          <p:nvPr/>
        </p:nvSpPr>
        <p:spPr>
          <a:xfrm>
            <a:off x="511078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320030-7702-4C99-405A-2D7F28D188F3}"/>
              </a:ext>
            </a:extLst>
          </p:cNvPr>
          <p:cNvSpPr/>
          <p:nvPr/>
        </p:nvSpPr>
        <p:spPr>
          <a:xfrm>
            <a:off x="567467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553350-DEE0-F1D5-93BD-C35F7D6D3CE4}"/>
              </a:ext>
            </a:extLst>
          </p:cNvPr>
          <p:cNvSpPr/>
          <p:nvPr/>
        </p:nvSpPr>
        <p:spPr>
          <a:xfrm>
            <a:off x="623856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A170CE-366D-7780-4D2C-58D955E7D948}"/>
              </a:ext>
            </a:extLst>
          </p:cNvPr>
          <p:cNvSpPr/>
          <p:nvPr/>
        </p:nvSpPr>
        <p:spPr>
          <a:xfrm>
            <a:off x="680245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064CBF8-6047-ECFF-7676-18E04A78B447}"/>
              </a:ext>
            </a:extLst>
          </p:cNvPr>
          <p:cNvSpPr/>
          <p:nvPr/>
        </p:nvSpPr>
        <p:spPr>
          <a:xfrm>
            <a:off x="736634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6B8005-0C58-EF98-4DB3-F14349B160E7}"/>
              </a:ext>
            </a:extLst>
          </p:cNvPr>
          <p:cNvSpPr/>
          <p:nvPr/>
        </p:nvSpPr>
        <p:spPr>
          <a:xfrm>
            <a:off x="793023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8EB330A-C7A7-82D5-F542-EF5DDE4C39E5}"/>
              </a:ext>
            </a:extLst>
          </p:cNvPr>
          <p:cNvSpPr/>
          <p:nvPr/>
        </p:nvSpPr>
        <p:spPr>
          <a:xfrm>
            <a:off x="849412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9264AF-E94A-8EE5-FAA2-7E6F912C19BF}"/>
              </a:ext>
            </a:extLst>
          </p:cNvPr>
          <p:cNvSpPr/>
          <p:nvPr/>
        </p:nvSpPr>
        <p:spPr>
          <a:xfrm>
            <a:off x="905801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571228-803B-F210-1247-1B2F8335AB50}"/>
              </a:ext>
            </a:extLst>
          </p:cNvPr>
          <p:cNvSpPr/>
          <p:nvPr/>
        </p:nvSpPr>
        <p:spPr>
          <a:xfrm>
            <a:off x="962190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A64757-9950-C58A-92E3-CE76C663403F}"/>
              </a:ext>
            </a:extLst>
          </p:cNvPr>
          <p:cNvSpPr/>
          <p:nvPr/>
        </p:nvSpPr>
        <p:spPr>
          <a:xfrm>
            <a:off x="1018579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FFFDAA-FC81-CAF7-4C9B-9E10FCC6A16E}"/>
              </a:ext>
            </a:extLst>
          </p:cNvPr>
          <p:cNvSpPr/>
          <p:nvPr/>
        </p:nvSpPr>
        <p:spPr>
          <a:xfrm>
            <a:off x="1074968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67A4F8-E7D5-F0B3-8B75-11FDC126D9B6}"/>
              </a:ext>
            </a:extLst>
          </p:cNvPr>
          <p:cNvSpPr/>
          <p:nvPr/>
        </p:nvSpPr>
        <p:spPr>
          <a:xfrm>
            <a:off x="1131357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5ABD23-DE39-74B2-4476-66DE903EBFF4}"/>
              </a:ext>
            </a:extLst>
          </p:cNvPr>
          <p:cNvSpPr/>
          <p:nvPr/>
        </p:nvSpPr>
        <p:spPr>
          <a:xfrm>
            <a:off x="341911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1A82A11-E35E-7008-52EF-43490D399142}"/>
              </a:ext>
            </a:extLst>
          </p:cNvPr>
          <p:cNvSpPr/>
          <p:nvPr/>
        </p:nvSpPr>
        <p:spPr>
          <a:xfrm>
            <a:off x="398300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114F68-F1B3-FA82-A385-1812C0A79845}"/>
              </a:ext>
            </a:extLst>
          </p:cNvPr>
          <p:cNvSpPr/>
          <p:nvPr/>
        </p:nvSpPr>
        <p:spPr>
          <a:xfrm>
            <a:off x="454689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A43DA1-7D70-4B4E-2BA1-535FCE3B2A44}"/>
              </a:ext>
            </a:extLst>
          </p:cNvPr>
          <p:cNvSpPr/>
          <p:nvPr/>
        </p:nvSpPr>
        <p:spPr>
          <a:xfrm>
            <a:off x="511078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B429DC-BE94-5A74-6A5E-2A863EF00D82}"/>
              </a:ext>
            </a:extLst>
          </p:cNvPr>
          <p:cNvSpPr/>
          <p:nvPr/>
        </p:nvSpPr>
        <p:spPr>
          <a:xfrm>
            <a:off x="567467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FF0883-3D8C-0767-DFAD-F77568CA2AB8}"/>
              </a:ext>
            </a:extLst>
          </p:cNvPr>
          <p:cNvSpPr/>
          <p:nvPr/>
        </p:nvSpPr>
        <p:spPr>
          <a:xfrm>
            <a:off x="623856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BC7136F-D243-517B-2C3D-A3A4B6EBC3CC}"/>
              </a:ext>
            </a:extLst>
          </p:cNvPr>
          <p:cNvSpPr/>
          <p:nvPr/>
        </p:nvSpPr>
        <p:spPr>
          <a:xfrm>
            <a:off x="680245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C33A54-4CE5-6A24-C887-BAD7B46EE531}"/>
              </a:ext>
            </a:extLst>
          </p:cNvPr>
          <p:cNvSpPr/>
          <p:nvPr/>
        </p:nvSpPr>
        <p:spPr>
          <a:xfrm>
            <a:off x="736634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462FC2C-3568-94C2-71BE-F5E9A1723C1B}"/>
              </a:ext>
            </a:extLst>
          </p:cNvPr>
          <p:cNvSpPr/>
          <p:nvPr/>
        </p:nvSpPr>
        <p:spPr>
          <a:xfrm>
            <a:off x="793023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9AA7F4-34EE-08D0-A47C-0B9C3EBEF127}"/>
              </a:ext>
            </a:extLst>
          </p:cNvPr>
          <p:cNvSpPr/>
          <p:nvPr/>
        </p:nvSpPr>
        <p:spPr>
          <a:xfrm>
            <a:off x="849412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9DF842-5994-08C6-F68E-2DA12EA7341C}"/>
              </a:ext>
            </a:extLst>
          </p:cNvPr>
          <p:cNvSpPr/>
          <p:nvPr/>
        </p:nvSpPr>
        <p:spPr>
          <a:xfrm>
            <a:off x="905801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6126D6-1C5A-0979-5A32-3DBB68E2B58F}"/>
              </a:ext>
            </a:extLst>
          </p:cNvPr>
          <p:cNvSpPr/>
          <p:nvPr/>
        </p:nvSpPr>
        <p:spPr>
          <a:xfrm>
            <a:off x="962190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201A24-26AA-9B5C-8917-851FC605BC28}"/>
              </a:ext>
            </a:extLst>
          </p:cNvPr>
          <p:cNvSpPr/>
          <p:nvPr/>
        </p:nvSpPr>
        <p:spPr>
          <a:xfrm>
            <a:off x="1018579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EF3D80-BAA7-D5FE-950A-7EA565578C97}"/>
              </a:ext>
            </a:extLst>
          </p:cNvPr>
          <p:cNvSpPr/>
          <p:nvPr/>
        </p:nvSpPr>
        <p:spPr>
          <a:xfrm>
            <a:off x="1074968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59F1A98-556A-DD90-0FCB-5E021383937D}"/>
              </a:ext>
            </a:extLst>
          </p:cNvPr>
          <p:cNvSpPr/>
          <p:nvPr/>
        </p:nvSpPr>
        <p:spPr>
          <a:xfrm>
            <a:off x="1131357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DAA4F5-F063-0852-A7A3-5D6F9AD97C18}"/>
              </a:ext>
            </a:extLst>
          </p:cNvPr>
          <p:cNvSpPr/>
          <p:nvPr/>
        </p:nvSpPr>
        <p:spPr>
          <a:xfrm>
            <a:off x="341911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D695D938-E6A2-B224-F527-9C9355DC4D9C}"/>
              </a:ext>
            </a:extLst>
          </p:cNvPr>
          <p:cNvSpPr/>
          <p:nvPr/>
        </p:nvSpPr>
        <p:spPr>
          <a:xfrm>
            <a:off x="398300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8616CA6F-1C26-D91C-C18F-ACCFE937606B}"/>
              </a:ext>
            </a:extLst>
          </p:cNvPr>
          <p:cNvSpPr/>
          <p:nvPr/>
        </p:nvSpPr>
        <p:spPr>
          <a:xfrm>
            <a:off x="454689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08A92093-2D01-4421-52B3-63DAA1CF6E1D}"/>
              </a:ext>
            </a:extLst>
          </p:cNvPr>
          <p:cNvSpPr/>
          <p:nvPr/>
        </p:nvSpPr>
        <p:spPr>
          <a:xfrm>
            <a:off x="511078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AC2084DE-23DC-B10F-B89A-C96DFBF5E182}"/>
              </a:ext>
            </a:extLst>
          </p:cNvPr>
          <p:cNvSpPr/>
          <p:nvPr/>
        </p:nvSpPr>
        <p:spPr>
          <a:xfrm>
            <a:off x="567467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AF171946-35D3-9922-6C42-05B53FE9B70B}"/>
              </a:ext>
            </a:extLst>
          </p:cNvPr>
          <p:cNvSpPr/>
          <p:nvPr/>
        </p:nvSpPr>
        <p:spPr>
          <a:xfrm>
            <a:off x="623856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9F9CB1BE-96BF-32D4-8DBA-BB8A0D2BBC5F}"/>
              </a:ext>
            </a:extLst>
          </p:cNvPr>
          <p:cNvSpPr/>
          <p:nvPr/>
        </p:nvSpPr>
        <p:spPr>
          <a:xfrm>
            <a:off x="680245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D9263F0E-3AA9-1CDE-415E-7F8DB2EBA2AA}"/>
              </a:ext>
            </a:extLst>
          </p:cNvPr>
          <p:cNvSpPr/>
          <p:nvPr/>
        </p:nvSpPr>
        <p:spPr>
          <a:xfrm>
            <a:off x="736634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99F55361-C422-8A9F-390A-5DAE54ACCCB9}"/>
              </a:ext>
            </a:extLst>
          </p:cNvPr>
          <p:cNvSpPr/>
          <p:nvPr/>
        </p:nvSpPr>
        <p:spPr>
          <a:xfrm>
            <a:off x="793023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F9904425-1999-DDF9-AC70-287A0F32E25B}"/>
              </a:ext>
            </a:extLst>
          </p:cNvPr>
          <p:cNvSpPr/>
          <p:nvPr/>
        </p:nvSpPr>
        <p:spPr>
          <a:xfrm>
            <a:off x="849412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67D0E063-1BBC-0004-EF62-A99A47F7075E}"/>
              </a:ext>
            </a:extLst>
          </p:cNvPr>
          <p:cNvSpPr/>
          <p:nvPr/>
        </p:nvSpPr>
        <p:spPr>
          <a:xfrm>
            <a:off x="905801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55BC7368-C7FA-5485-A021-C79B9A0344B3}"/>
              </a:ext>
            </a:extLst>
          </p:cNvPr>
          <p:cNvSpPr/>
          <p:nvPr/>
        </p:nvSpPr>
        <p:spPr>
          <a:xfrm>
            <a:off x="962190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178291F5-D59C-9567-BD8F-C8230A4B7794}"/>
              </a:ext>
            </a:extLst>
          </p:cNvPr>
          <p:cNvSpPr/>
          <p:nvPr/>
        </p:nvSpPr>
        <p:spPr>
          <a:xfrm>
            <a:off x="1018579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EDEF2CCD-B35E-0A04-5D35-6B2583ADC3EE}"/>
              </a:ext>
            </a:extLst>
          </p:cNvPr>
          <p:cNvSpPr/>
          <p:nvPr/>
        </p:nvSpPr>
        <p:spPr>
          <a:xfrm>
            <a:off x="1074968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A48B24BA-F0DE-B995-32D7-8D3897A3CE87}"/>
              </a:ext>
            </a:extLst>
          </p:cNvPr>
          <p:cNvSpPr/>
          <p:nvPr/>
        </p:nvSpPr>
        <p:spPr>
          <a:xfrm>
            <a:off x="1131357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35191C7B-119F-5557-787B-DAA74DBFDFC7}"/>
              </a:ext>
            </a:extLst>
          </p:cNvPr>
          <p:cNvSpPr/>
          <p:nvPr/>
        </p:nvSpPr>
        <p:spPr>
          <a:xfrm>
            <a:off x="341911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D09498F5-8C23-5C8E-B472-1E0D09271A4B}"/>
              </a:ext>
            </a:extLst>
          </p:cNvPr>
          <p:cNvSpPr/>
          <p:nvPr/>
        </p:nvSpPr>
        <p:spPr>
          <a:xfrm>
            <a:off x="398300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A0F529B5-218B-650F-63E7-8AC969E5EED7}"/>
              </a:ext>
            </a:extLst>
          </p:cNvPr>
          <p:cNvSpPr/>
          <p:nvPr/>
        </p:nvSpPr>
        <p:spPr>
          <a:xfrm>
            <a:off x="454689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9C5277EA-27C2-552D-8DA0-EEF894DF1A6E}"/>
              </a:ext>
            </a:extLst>
          </p:cNvPr>
          <p:cNvSpPr/>
          <p:nvPr/>
        </p:nvSpPr>
        <p:spPr>
          <a:xfrm>
            <a:off x="511078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BB987BB4-04BD-BDA5-2020-BE8321B0D221}"/>
              </a:ext>
            </a:extLst>
          </p:cNvPr>
          <p:cNvSpPr/>
          <p:nvPr/>
        </p:nvSpPr>
        <p:spPr>
          <a:xfrm>
            <a:off x="567467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8F849866-D722-01B3-6AB2-F5F0D883EDE9}"/>
              </a:ext>
            </a:extLst>
          </p:cNvPr>
          <p:cNvSpPr/>
          <p:nvPr/>
        </p:nvSpPr>
        <p:spPr>
          <a:xfrm>
            <a:off x="623856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B0A5BBCA-610F-DB7F-ED2D-255AA1917F8C}"/>
              </a:ext>
            </a:extLst>
          </p:cNvPr>
          <p:cNvSpPr/>
          <p:nvPr/>
        </p:nvSpPr>
        <p:spPr>
          <a:xfrm>
            <a:off x="680245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52968E0D-2C92-9C7E-246C-DEE71B6C89EE}"/>
              </a:ext>
            </a:extLst>
          </p:cNvPr>
          <p:cNvSpPr/>
          <p:nvPr/>
        </p:nvSpPr>
        <p:spPr>
          <a:xfrm>
            <a:off x="736634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EC9C8052-B999-1C1E-B6DC-5CCF0808B6DF}"/>
              </a:ext>
            </a:extLst>
          </p:cNvPr>
          <p:cNvSpPr/>
          <p:nvPr/>
        </p:nvSpPr>
        <p:spPr>
          <a:xfrm>
            <a:off x="793023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DB847004-D685-C5B3-794B-72F19D925B47}"/>
              </a:ext>
            </a:extLst>
          </p:cNvPr>
          <p:cNvSpPr/>
          <p:nvPr/>
        </p:nvSpPr>
        <p:spPr>
          <a:xfrm>
            <a:off x="849412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21C44FF2-5FE4-6D67-08CC-E30D264466F3}"/>
              </a:ext>
            </a:extLst>
          </p:cNvPr>
          <p:cNvSpPr/>
          <p:nvPr/>
        </p:nvSpPr>
        <p:spPr>
          <a:xfrm>
            <a:off x="905801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3869F07A-631A-9CFA-9638-09ACF82A3AC0}"/>
              </a:ext>
            </a:extLst>
          </p:cNvPr>
          <p:cNvSpPr/>
          <p:nvPr/>
        </p:nvSpPr>
        <p:spPr>
          <a:xfrm>
            <a:off x="962190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AEFF1553-AB64-9AC5-01AB-E1DA7FDE5003}"/>
              </a:ext>
            </a:extLst>
          </p:cNvPr>
          <p:cNvSpPr/>
          <p:nvPr/>
        </p:nvSpPr>
        <p:spPr>
          <a:xfrm>
            <a:off x="1018579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A5E7353A-D201-AE3C-4CFF-AB1A69DA8F01}"/>
              </a:ext>
            </a:extLst>
          </p:cNvPr>
          <p:cNvSpPr/>
          <p:nvPr/>
        </p:nvSpPr>
        <p:spPr>
          <a:xfrm>
            <a:off x="1074968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BBFC438E-C644-3979-76D9-3A95FDEE4AEB}"/>
              </a:ext>
            </a:extLst>
          </p:cNvPr>
          <p:cNvSpPr/>
          <p:nvPr/>
        </p:nvSpPr>
        <p:spPr>
          <a:xfrm>
            <a:off x="1131357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D5767964-DB93-D90D-CA3C-6DE71ED180EF}"/>
              </a:ext>
            </a:extLst>
          </p:cNvPr>
          <p:cNvSpPr/>
          <p:nvPr/>
        </p:nvSpPr>
        <p:spPr>
          <a:xfrm>
            <a:off x="285522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 dirty="0">
              <a:solidFill>
                <a:schemeClr val="tx1"/>
              </a:solidFill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76D42480-4C66-76B2-3BD3-3C94C62A4D08}"/>
              </a:ext>
            </a:extLst>
          </p:cNvPr>
          <p:cNvSpPr/>
          <p:nvPr/>
        </p:nvSpPr>
        <p:spPr>
          <a:xfrm>
            <a:off x="285522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39D1C843-EC28-6A24-F1F2-5122F25565F5}"/>
              </a:ext>
            </a:extLst>
          </p:cNvPr>
          <p:cNvSpPr/>
          <p:nvPr/>
        </p:nvSpPr>
        <p:spPr>
          <a:xfrm>
            <a:off x="285522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46F75B20-8E52-AC09-DA45-4425CBB8AA5D}"/>
              </a:ext>
            </a:extLst>
          </p:cNvPr>
          <p:cNvSpPr/>
          <p:nvPr/>
        </p:nvSpPr>
        <p:spPr>
          <a:xfrm>
            <a:off x="285522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C67CFD8C-7118-F65E-FD14-3F571298D0E5}"/>
              </a:ext>
            </a:extLst>
          </p:cNvPr>
          <p:cNvSpPr/>
          <p:nvPr/>
        </p:nvSpPr>
        <p:spPr>
          <a:xfrm>
            <a:off x="285522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9A37C36F-9551-FC29-E659-6ACD17A3DD48}"/>
              </a:ext>
            </a:extLst>
          </p:cNvPr>
          <p:cNvSpPr/>
          <p:nvPr/>
        </p:nvSpPr>
        <p:spPr>
          <a:xfrm>
            <a:off x="285522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D014EA34-3FE7-898D-B3E1-39DB92932F72}"/>
              </a:ext>
            </a:extLst>
          </p:cNvPr>
          <p:cNvSpPr/>
          <p:nvPr/>
        </p:nvSpPr>
        <p:spPr>
          <a:xfrm>
            <a:off x="11877473" y="2608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FF241680-05C1-BD50-E000-1B50BECD7066}"/>
              </a:ext>
            </a:extLst>
          </p:cNvPr>
          <p:cNvSpPr/>
          <p:nvPr/>
        </p:nvSpPr>
        <p:spPr>
          <a:xfrm>
            <a:off x="11877473" y="3022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33265EB4-5BB2-7524-D9E8-7517A5E15876}"/>
              </a:ext>
            </a:extLst>
          </p:cNvPr>
          <p:cNvSpPr/>
          <p:nvPr/>
        </p:nvSpPr>
        <p:spPr>
          <a:xfrm>
            <a:off x="11877473" y="3436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30E47003-48F8-8FD9-CA69-2491B59E6F6B}"/>
              </a:ext>
            </a:extLst>
          </p:cNvPr>
          <p:cNvSpPr/>
          <p:nvPr/>
        </p:nvSpPr>
        <p:spPr>
          <a:xfrm>
            <a:off x="11877473" y="3850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C2BF67AF-149E-0D50-22F8-AE9A7C644FCE}"/>
              </a:ext>
            </a:extLst>
          </p:cNvPr>
          <p:cNvSpPr/>
          <p:nvPr/>
        </p:nvSpPr>
        <p:spPr>
          <a:xfrm>
            <a:off x="11877473" y="4264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D3E8CDFE-6DF9-0A03-F8BC-57F66A218B44}"/>
              </a:ext>
            </a:extLst>
          </p:cNvPr>
          <p:cNvSpPr/>
          <p:nvPr/>
        </p:nvSpPr>
        <p:spPr>
          <a:xfrm>
            <a:off x="11877473" y="4678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22510ADE-F765-292B-18E0-B4EBD7BB7294}"/>
              </a:ext>
            </a:extLst>
          </p:cNvPr>
          <p:cNvSpPr txBox="1"/>
          <p:nvPr/>
        </p:nvSpPr>
        <p:spPr>
          <a:xfrm>
            <a:off x="2955220" y="6417470"/>
            <a:ext cx="9178234" cy="44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 dirty="0"/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78606FDB-B627-911D-F04E-224F570893CB}"/>
              </a:ext>
            </a:extLst>
          </p:cNvPr>
          <p:cNvSpPr txBox="1"/>
          <p:nvPr/>
        </p:nvSpPr>
        <p:spPr>
          <a:xfrm>
            <a:off x="2955220" y="7900527"/>
            <a:ext cx="9178234" cy="25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 dirty="0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7B1A6AA-F1F6-5D1C-C9B7-EFAF31EE3BD6}"/>
              </a:ext>
            </a:extLst>
          </p:cNvPr>
          <p:cNvSpPr txBox="1"/>
          <p:nvPr/>
        </p:nvSpPr>
        <p:spPr>
          <a:xfrm>
            <a:off x="2955220" y="5603313"/>
            <a:ext cx="9178234" cy="40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 dirty="0"/>
          </a:p>
        </p:txBody>
      </p:sp>
      <p:sp>
        <p:nvSpPr>
          <p:cNvPr id="554" name="Title 553">
            <a:extLst>
              <a:ext uri="{FF2B5EF4-FFF2-40B4-BE49-F238E27FC236}">
                <a16:creationId xmlns:a16="http://schemas.microsoft.com/office/drawing/2014/main" id="{14327C30-174A-D80E-BB18-C0612BEA8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152" y="728228"/>
            <a:ext cx="11284335" cy="569262"/>
          </a:xfrm>
        </p:spPr>
        <p:txBody>
          <a:bodyPr/>
          <a:lstStyle/>
          <a:p>
            <a:r>
              <a:rPr lang="fi-FI" sz="3500" dirty="0"/>
              <a:t>SDG </a:t>
            </a:r>
            <a:r>
              <a:rPr lang="fi-FI" sz="3500" dirty="0" err="1"/>
              <a:t>analysis</a:t>
            </a:r>
            <a:r>
              <a:rPr lang="fi-FI" sz="3500" dirty="0"/>
              <a:t> of </a:t>
            </a:r>
            <a:r>
              <a:rPr lang="fi-FI" sz="3500" dirty="0" err="1"/>
              <a:t>municipal</a:t>
            </a:r>
            <a:r>
              <a:rPr lang="fi-FI" sz="3500" dirty="0"/>
              <a:t> </a:t>
            </a:r>
            <a:r>
              <a:rPr lang="fi-FI" sz="3500" dirty="0" err="1"/>
              <a:t>steering</a:t>
            </a:r>
            <a:r>
              <a:rPr lang="fi-FI" sz="3500" dirty="0"/>
              <a:t> </a:t>
            </a:r>
            <a:r>
              <a:rPr lang="fi-FI" sz="3500" dirty="0" err="1"/>
              <a:t>documents</a:t>
            </a:r>
            <a:endParaRPr lang="fi-FI" sz="3500" dirty="0"/>
          </a:p>
        </p:txBody>
      </p:sp>
    </p:spTree>
    <p:extLst>
      <p:ext uri="{BB962C8B-B14F-4D97-AF65-F5344CB8AC3E}">
        <p14:creationId xmlns:p14="http://schemas.microsoft.com/office/powerpoint/2010/main" val="41594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705</TotalTime>
  <Words>12</Words>
  <Application>Microsoft Office PowerPoint</Application>
  <PresentationFormat>A3-paperi (297 x 420 mm)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Work Sans ExtraBold</vt:lpstr>
      <vt:lpstr>Work Sans</vt:lpstr>
      <vt:lpstr>Arial</vt:lpstr>
      <vt:lpstr>Kuntaliitto FI</vt:lpstr>
      <vt:lpstr>SDG analysis of municipal steering documents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Kiema-Majanen Eveliina</dc:creator>
  <cp:lastModifiedBy>Palmu-Pietilä Nina</cp:lastModifiedBy>
  <cp:revision>28</cp:revision>
  <cp:lastPrinted>2023-03-01T13:43:23Z</cp:lastPrinted>
  <dcterms:created xsi:type="dcterms:W3CDTF">2023-02-03T13:35:18Z</dcterms:created>
  <dcterms:modified xsi:type="dcterms:W3CDTF">2023-06-26T10:38:39Z</dcterms:modified>
</cp:coreProperties>
</file>