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59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2"/>
  </p:normalViewPr>
  <p:slideViewPr>
    <p:cSldViewPr snapToGrid="0" snapToObject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902DA-C98B-7A4C-A9C1-A5E7B9DEBCEF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28682B9-BC0E-3044-A8FD-33437919E43F}">
      <dgm:prSet phldrT="[Teksti]"/>
      <dgm:spPr/>
      <dgm:t>
        <a:bodyPr/>
        <a:lstStyle/>
        <a:p>
          <a:r>
            <a:rPr lang="fi-FI" dirty="0" smtClean="0"/>
            <a:t>Henkilöityminen</a:t>
          </a:r>
          <a:endParaRPr lang="fi-FI" dirty="0"/>
        </a:p>
      </dgm:t>
    </dgm:pt>
    <dgm:pt modelId="{7CDD11B5-E537-224F-AD9C-B05E1DA6C20D}" type="parTrans" cxnId="{7A0DE72C-3483-4743-9226-A8231D0CE477}">
      <dgm:prSet/>
      <dgm:spPr/>
      <dgm:t>
        <a:bodyPr/>
        <a:lstStyle/>
        <a:p>
          <a:endParaRPr lang="fi-FI"/>
        </a:p>
      </dgm:t>
    </dgm:pt>
    <dgm:pt modelId="{814FA12F-8339-E143-BA9A-D232FDF01657}" type="sibTrans" cxnId="{7A0DE72C-3483-4743-9226-A8231D0CE477}">
      <dgm:prSet/>
      <dgm:spPr/>
      <dgm:t>
        <a:bodyPr/>
        <a:lstStyle/>
        <a:p>
          <a:endParaRPr lang="fi-FI"/>
        </a:p>
      </dgm:t>
    </dgm:pt>
    <dgm:pt modelId="{5F874B0F-0907-7248-9F96-3446374ACD12}">
      <dgm:prSet phldrT="[Teksti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i-FI" dirty="0" smtClean="0"/>
            <a:t>Privatisoituminen</a:t>
          </a:r>
          <a:endParaRPr lang="fi-FI" dirty="0"/>
        </a:p>
      </dgm:t>
    </dgm:pt>
    <dgm:pt modelId="{57A93A74-9DA5-EA41-BBF9-C388A743B4E9}" type="parTrans" cxnId="{9B9EB9C5-DD1C-D541-8E30-F3F65A424B59}">
      <dgm:prSet/>
      <dgm:spPr/>
      <dgm:t>
        <a:bodyPr/>
        <a:lstStyle/>
        <a:p>
          <a:endParaRPr lang="fi-FI"/>
        </a:p>
      </dgm:t>
    </dgm:pt>
    <dgm:pt modelId="{25307201-7461-544B-AB0D-EF06D99DF355}" type="sibTrans" cxnId="{9B9EB9C5-DD1C-D541-8E30-F3F65A424B59}">
      <dgm:prSet/>
      <dgm:spPr/>
      <dgm:t>
        <a:bodyPr/>
        <a:lstStyle/>
        <a:p>
          <a:endParaRPr lang="fi-FI"/>
        </a:p>
      </dgm:t>
    </dgm:pt>
    <dgm:pt modelId="{ADE8D69D-D7C2-4840-874F-29C01B7BAB20}">
      <dgm:prSet phldrT="[Teksti]"/>
      <dgm:spPr/>
      <dgm:t>
        <a:bodyPr/>
        <a:lstStyle/>
        <a:p>
          <a:r>
            <a:rPr lang="fi-FI" dirty="0" smtClean="0"/>
            <a:t>Henkilöpiirteiden korostaminen</a:t>
          </a:r>
          <a:endParaRPr lang="fi-FI" dirty="0"/>
        </a:p>
      </dgm:t>
    </dgm:pt>
    <dgm:pt modelId="{71A691B8-2059-2342-90E7-77D3EC61F00A}" type="parTrans" cxnId="{9773E1DA-E6A3-9946-8734-AF800CEA728C}">
      <dgm:prSet/>
      <dgm:spPr/>
      <dgm:t>
        <a:bodyPr/>
        <a:lstStyle/>
        <a:p>
          <a:endParaRPr lang="fi-FI"/>
        </a:p>
      </dgm:t>
    </dgm:pt>
    <dgm:pt modelId="{2DB332FC-1BC2-F44B-B9ED-C98B9F4593F5}" type="sibTrans" cxnId="{9773E1DA-E6A3-9946-8734-AF800CEA728C}">
      <dgm:prSet/>
      <dgm:spPr/>
      <dgm:t>
        <a:bodyPr/>
        <a:lstStyle/>
        <a:p>
          <a:endParaRPr lang="fi-FI"/>
        </a:p>
      </dgm:t>
    </dgm:pt>
    <dgm:pt modelId="{F0DFA136-FCF0-2140-BDD1-80ACDE08B16D}">
      <dgm:prSet phldrT="[Teksti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i-FI" dirty="0" smtClean="0"/>
            <a:t>Yksityiselämän paljastaminen</a:t>
          </a:r>
          <a:endParaRPr lang="fi-FI" dirty="0"/>
        </a:p>
      </dgm:t>
    </dgm:pt>
    <dgm:pt modelId="{5ED05360-58E5-A44C-920C-DB62458669FA}" type="parTrans" cxnId="{99DEE5F5-6330-E743-8A36-5F79271DCD13}">
      <dgm:prSet/>
      <dgm:spPr/>
      <dgm:t>
        <a:bodyPr/>
        <a:lstStyle/>
        <a:p>
          <a:endParaRPr lang="fi-FI"/>
        </a:p>
      </dgm:t>
    </dgm:pt>
    <dgm:pt modelId="{D3C3EF3A-7BCB-E045-A81F-82FDCB066DEE}" type="sibTrans" cxnId="{99DEE5F5-6330-E743-8A36-5F79271DCD13}">
      <dgm:prSet/>
      <dgm:spPr/>
      <dgm:t>
        <a:bodyPr/>
        <a:lstStyle/>
        <a:p>
          <a:endParaRPr lang="fi-FI"/>
        </a:p>
      </dgm:t>
    </dgm:pt>
    <dgm:pt modelId="{EA18F7C6-F45B-B64E-BDEB-E4403C8D1184}">
      <dgm:prSet phldrT="[Teksti]"/>
      <dgm:spPr/>
      <dgm:t>
        <a:bodyPr/>
        <a:lstStyle/>
        <a:p>
          <a:r>
            <a:rPr lang="fi-FI" dirty="0" err="1" smtClean="0"/>
            <a:t>Indivudualisoituminen</a:t>
          </a:r>
          <a:endParaRPr lang="fi-FI" dirty="0"/>
        </a:p>
      </dgm:t>
    </dgm:pt>
    <dgm:pt modelId="{407A2AA7-A7C2-4B4E-AC9E-B94D1400084A}" type="parTrans" cxnId="{870987B5-EDFB-FA47-A419-1BAD4B30C0AB}">
      <dgm:prSet/>
      <dgm:spPr/>
      <dgm:t>
        <a:bodyPr/>
        <a:lstStyle/>
        <a:p>
          <a:endParaRPr lang="fi-FI"/>
        </a:p>
      </dgm:t>
    </dgm:pt>
    <dgm:pt modelId="{43895C8E-80F9-0E4F-B8C4-2FC49E0B8F9A}" type="sibTrans" cxnId="{870987B5-EDFB-FA47-A419-1BAD4B30C0AB}">
      <dgm:prSet/>
      <dgm:spPr/>
      <dgm:t>
        <a:bodyPr/>
        <a:lstStyle/>
        <a:p>
          <a:endParaRPr lang="fi-FI"/>
        </a:p>
      </dgm:t>
    </dgm:pt>
    <dgm:pt modelId="{B8FB2B8A-FA8F-D349-B70E-0B0A58818801}">
      <dgm:prSet phldrT="[Teksti]"/>
      <dgm:spPr/>
      <dgm:t>
        <a:bodyPr/>
        <a:lstStyle/>
        <a:p>
          <a:r>
            <a:rPr lang="fi-FI" dirty="0" smtClean="0"/>
            <a:t>Yleinen näkyvyys</a:t>
          </a:r>
          <a:endParaRPr lang="fi-FI" dirty="0"/>
        </a:p>
      </dgm:t>
    </dgm:pt>
    <dgm:pt modelId="{9D48DC7E-0D51-A14C-A68B-FD1DCF8347DD}" type="parTrans" cxnId="{966ADD63-7A86-AE41-B60C-E145E49D6BD1}">
      <dgm:prSet/>
      <dgm:spPr/>
      <dgm:t>
        <a:bodyPr/>
        <a:lstStyle/>
        <a:p>
          <a:endParaRPr lang="fi-FI"/>
        </a:p>
      </dgm:t>
    </dgm:pt>
    <dgm:pt modelId="{40F334AF-2F30-A440-8EEC-938486DC8DAC}" type="sibTrans" cxnId="{966ADD63-7A86-AE41-B60C-E145E49D6BD1}">
      <dgm:prSet/>
      <dgm:spPr/>
      <dgm:t>
        <a:bodyPr/>
        <a:lstStyle/>
        <a:p>
          <a:endParaRPr lang="fi-FI"/>
        </a:p>
      </dgm:t>
    </dgm:pt>
    <dgm:pt modelId="{D71EA4BF-954F-D443-B11F-3D76B9FAE92F}">
      <dgm:prSet/>
      <dgm:spPr/>
      <dgm:t>
        <a:bodyPr/>
        <a:lstStyle/>
        <a:p>
          <a:r>
            <a:rPr lang="fi-FI" dirty="0" smtClean="0"/>
            <a:t>Keskittynyt näkyvyys</a:t>
          </a:r>
          <a:endParaRPr lang="fi-FI" dirty="0"/>
        </a:p>
      </dgm:t>
    </dgm:pt>
    <dgm:pt modelId="{AA22271E-44F1-4E43-A818-48CCDCA7F7C9}" type="parTrans" cxnId="{8864207B-32F2-A346-9016-3B0DCF53576E}">
      <dgm:prSet/>
      <dgm:spPr/>
      <dgm:t>
        <a:bodyPr/>
        <a:lstStyle/>
        <a:p>
          <a:endParaRPr lang="fi-FI"/>
        </a:p>
      </dgm:t>
    </dgm:pt>
    <dgm:pt modelId="{67FA8967-5286-4848-B85C-E44C5D053787}" type="sibTrans" cxnId="{8864207B-32F2-A346-9016-3B0DCF53576E}">
      <dgm:prSet/>
      <dgm:spPr/>
      <dgm:t>
        <a:bodyPr/>
        <a:lstStyle/>
        <a:p>
          <a:endParaRPr lang="fi-FI"/>
        </a:p>
      </dgm:t>
    </dgm:pt>
    <dgm:pt modelId="{309716A5-BC2D-DA4F-9D16-36715BCC8E5F}" type="pres">
      <dgm:prSet presAssocID="{6CD902DA-C98B-7A4C-A9C1-A5E7B9DEBC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E165810-1DA9-9144-B087-29550FE84B89}" type="pres">
      <dgm:prSet presAssocID="{A28682B9-BC0E-3044-A8FD-33437919E43F}" presName="root1" presStyleCnt="0"/>
      <dgm:spPr/>
    </dgm:pt>
    <dgm:pt modelId="{503F11CA-C120-7844-BD23-BC39A15E7956}" type="pres">
      <dgm:prSet presAssocID="{A28682B9-BC0E-3044-A8FD-33437919E43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83BF6B92-A45E-794E-BA55-85E55C92079F}" type="pres">
      <dgm:prSet presAssocID="{A28682B9-BC0E-3044-A8FD-33437919E43F}" presName="level2hierChild" presStyleCnt="0"/>
      <dgm:spPr/>
    </dgm:pt>
    <dgm:pt modelId="{A8CC0AF6-7FF7-BB41-A34B-ACB2B4E61C11}" type="pres">
      <dgm:prSet presAssocID="{57A93A74-9DA5-EA41-BBF9-C388A743B4E9}" presName="conn2-1" presStyleLbl="parChTrans1D2" presStyleIdx="0" presStyleCnt="2"/>
      <dgm:spPr/>
      <dgm:t>
        <a:bodyPr/>
        <a:lstStyle/>
        <a:p>
          <a:endParaRPr lang="fi-FI"/>
        </a:p>
      </dgm:t>
    </dgm:pt>
    <dgm:pt modelId="{E6FAFFBB-9DCF-A14E-B677-5AC1246EA010}" type="pres">
      <dgm:prSet presAssocID="{57A93A74-9DA5-EA41-BBF9-C388A743B4E9}" presName="connTx" presStyleLbl="parChTrans1D2" presStyleIdx="0" presStyleCnt="2"/>
      <dgm:spPr/>
      <dgm:t>
        <a:bodyPr/>
        <a:lstStyle/>
        <a:p>
          <a:endParaRPr lang="fi-FI"/>
        </a:p>
      </dgm:t>
    </dgm:pt>
    <dgm:pt modelId="{DA80BF88-A0BF-B04A-B2E6-47AE1D461458}" type="pres">
      <dgm:prSet presAssocID="{5F874B0F-0907-7248-9F96-3446374ACD12}" presName="root2" presStyleCnt="0"/>
      <dgm:spPr/>
    </dgm:pt>
    <dgm:pt modelId="{FB5DDB74-2097-2148-8253-48F93BCF3BA4}" type="pres">
      <dgm:prSet presAssocID="{5F874B0F-0907-7248-9F96-3446374ACD1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E0E28782-C2A6-8840-9647-A245D8C355E8}" type="pres">
      <dgm:prSet presAssocID="{5F874B0F-0907-7248-9F96-3446374ACD12}" presName="level3hierChild" presStyleCnt="0"/>
      <dgm:spPr/>
    </dgm:pt>
    <dgm:pt modelId="{6B9C5441-6C7F-354F-8B1E-92654C2FF672}" type="pres">
      <dgm:prSet presAssocID="{71A691B8-2059-2342-90E7-77D3EC61F00A}" presName="conn2-1" presStyleLbl="parChTrans1D3" presStyleIdx="0" presStyleCnt="4"/>
      <dgm:spPr/>
      <dgm:t>
        <a:bodyPr/>
        <a:lstStyle/>
        <a:p>
          <a:endParaRPr lang="fi-FI"/>
        </a:p>
      </dgm:t>
    </dgm:pt>
    <dgm:pt modelId="{0E01F2DC-159A-864A-8E8C-26CA9F23E7A6}" type="pres">
      <dgm:prSet presAssocID="{71A691B8-2059-2342-90E7-77D3EC61F00A}" presName="connTx" presStyleLbl="parChTrans1D3" presStyleIdx="0" presStyleCnt="4"/>
      <dgm:spPr/>
      <dgm:t>
        <a:bodyPr/>
        <a:lstStyle/>
        <a:p>
          <a:endParaRPr lang="fi-FI"/>
        </a:p>
      </dgm:t>
    </dgm:pt>
    <dgm:pt modelId="{C173B10D-7A0D-DA40-BD5B-E00B2BEE2A2F}" type="pres">
      <dgm:prSet presAssocID="{ADE8D69D-D7C2-4840-874F-29C01B7BAB20}" presName="root2" presStyleCnt="0"/>
      <dgm:spPr/>
    </dgm:pt>
    <dgm:pt modelId="{0C937A77-F51C-5140-A81E-E1B09B6606B2}" type="pres">
      <dgm:prSet presAssocID="{ADE8D69D-D7C2-4840-874F-29C01B7BAB2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675D0940-E915-AB48-9FA7-4D6A9BC625AB}" type="pres">
      <dgm:prSet presAssocID="{ADE8D69D-D7C2-4840-874F-29C01B7BAB20}" presName="level3hierChild" presStyleCnt="0"/>
      <dgm:spPr/>
    </dgm:pt>
    <dgm:pt modelId="{EBF32E6C-4E1D-6246-9187-1839AA33D001}" type="pres">
      <dgm:prSet presAssocID="{5ED05360-58E5-A44C-920C-DB62458669FA}" presName="conn2-1" presStyleLbl="parChTrans1D3" presStyleIdx="1" presStyleCnt="4"/>
      <dgm:spPr/>
      <dgm:t>
        <a:bodyPr/>
        <a:lstStyle/>
        <a:p>
          <a:endParaRPr lang="fi-FI"/>
        </a:p>
      </dgm:t>
    </dgm:pt>
    <dgm:pt modelId="{7FCDA5EC-2DF7-4A47-A655-FC91B7B63D85}" type="pres">
      <dgm:prSet presAssocID="{5ED05360-58E5-A44C-920C-DB62458669FA}" presName="connTx" presStyleLbl="parChTrans1D3" presStyleIdx="1" presStyleCnt="4"/>
      <dgm:spPr/>
      <dgm:t>
        <a:bodyPr/>
        <a:lstStyle/>
        <a:p>
          <a:endParaRPr lang="fi-FI"/>
        </a:p>
      </dgm:t>
    </dgm:pt>
    <dgm:pt modelId="{ADE68AFE-BFE6-6C46-AA0B-A784287FF876}" type="pres">
      <dgm:prSet presAssocID="{F0DFA136-FCF0-2140-BDD1-80ACDE08B16D}" presName="root2" presStyleCnt="0"/>
      <dgm:spPr/>
    </dgm:pt>
    <dgm:pt modelId="{14F0CB3A-2FDC-F14F-BF90-AAD44E1D4797}" type="pres">
      <dgm:prSet presAssocID="{F0DFA136-FCF0-2140-BDD1-80ACDE08B16D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B9440754-1C1E-2245-AFA0-9A2FA33FE013}" type="pres">
      <dgm:prSet presAssocID="{F0DFA136-FCF0-2140-BDD1-80ACDE08B16D}" presName="level3hierChild" presStyleCnt="0"/>
      <dgm:spPr/>
    </dgm:pt>
    <dgm:pt modelId="{FB9BEB04-6F83-F942-8145-DF3F2C6B0E69}" type="pres">
      <dgm:prSet presAssocID="{407A2AA7-A7C2-4B4E-AC9E-B94D1400084A}" presName="conn2-1" presStyleLbl="parChTrans1D2" presStyleIdx="1" presStyleCnt="2"/>
      <dgm:spPr/>
      <dgm:t>
        <a:bodyPr/>
        <a:lstStyle/>
        <a:p>
          <a:endParaRPr lang="fi-FI"/>
        </a:p>
      </dgm:t>
    </dgm:pt>
    <dgm:pt modelId="{06DC476E-B805-2644-86B3-939FE623FEF8}" type="pres">
      <dgm:prSet presAssocID="{407A2AA7-A7C2-4B4E-AC9E-B94D1400084A}" presName="connTx" presStyleLbl="parChTrans1D2" presStyleIdx="1" presStyleCnt="2"/>
      <dgm:spPr/>
      <dgm:t>
        <a:bodyPr/>
        <a:lstStyle/>
        <a:p>
          <a:endParaRPr lang="fi-FI"/>
        </a:p>
      </dgm:t>
    </dgm:pt>
    <dgm:pt modelId="{63573E22-1FA5-C34A-8629-8D3E093C98C3}" type="pres">
      <dgm:prSet presAssocID="{EA18F7C6-F45B-B64E-BDEB-E4403C8D1184}" presName="root2" presStyleCnt="0"/>
      <dgm:spPr/>
    </dgm:pt>
    <dgm:pt modelId="{8CB26C5C-E345-C247-B5D6-BEB3DA7100B8}" type="pres">
      <dgm:prSet presAssocID="{EA18F7C6-F45B-B64E-BDEB-E4403C8D118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FE2A2D7A-21C4-7642-87A5-AC92AD332BB6}" type="pres">
      <dgm:prSet presAssocID="{EA18F7C6-F45B-B64E-BDEB-E4403C8D1184}" presName="level3hierChild" presStyleCnt="0"/>
      <dgm:spPr/>
    </dgm:pt>
    <dgm:pt modelId="{E6F51BCB-E2AE-054C-9546-BFD8AACB650F}" type="pres">
      <dgm:prSet presAssocID="{9D48DC7E-0D51-A14C-A68B-FD1DCF8347DD}" presName="conn2-1" presStyleLbl="parChTrans1D3" presStyleIdx="2" presStyleCnt="4"/>
      <dgm:spPr/>
      <dgm:t>
        <a:bodyPr/>
        <a:lstStyle/>
        <a:p>
          <a:endParaRPr lang="fi-FI"/>
        </a:p>
      </dgm:t>
    </dgm:pt>
    <dgm:pt modelId="{0DAB525C-9D54-DF4D-B21E-DF10B8C5A184}" type="pres">
      <dgm:prSet presAssocID="{9D48DC7E-0D51-A14C-A68B-FD1DCF8347DD}" presName="connTx" presStyleLbl="parChTrans1D3" presStyleIdx="2" presStyleCnt="4"/>
      <dgm:spPr/>
      <dgm:t>
        <a:bodyPr/>
        <a:lstStyle/>
        <a:p>
          <a:endParaRPr lang="fi-FI"/>
        </a:p>
      </dgm:t>
    </dgm:pt>
    <dgm:pt modelId="{A652F6D7-34A7-C94D-8F7A-B98F0C0EB859}" type="pres">
      <dgm:prSet presAssocID="{B8FB2B8A-FA8F-D349-B70E-0B0A58818801}" presName="root2" presStyleCnt="0"/>
      <dgm:spPr/>
    </dgm:pt>
    <dgm:pt modelId="{C5703E89-3C50-574A-8F79-D136D3DA64B0}" type="pres">
      <dgm:prSet presAssocID="{B8FB2B8A-FA8F-D349-B70E-0B0A58818801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21028347-96E9-B744-952C-E37AB4D5C87F}" type="pres">
      <dgm:prSet presAssocID="{B8FB2B8A-FA8F-D349-B70E-0B0A58818801}" presName="level3hierChild" presStyleCnt="0"/>
      <dgm:spPr/>
    </dgm:pt>
    <dgm:pt modelId="{B8EF73D2-0E5D-1046-A455-BA3F257C7D7C}" type="pres">
      <dgm:prSet presAssocID="{AA22271E-44F1-4E43-A818-48CCDCA7F7C9}" presName="conn2-1" presStyleLbl="parChTrans1D3" presStyleIdx="3" presStyleCnt="4"/>
      <dgm:spPr/>
      <dgm:t>
        <a:bodyPr/>
        <a:lstStyle/>
        <a:p>
          <a:endParaRPr lang="fi-FI"/>
        </a:p>
      </dgm:t>
    </dgm:pt>
    <dgm:pt modelId="{3A118D22-3A22-4C4D-9788-26928A608F4A}" type="pres">
      <dgm:prSet presAssocID="{AA22271E-44F1-4E43-A818-48CCDCA7F7C9}" presName="connTx" presStyleLbl="parChTrans1D3" presStyleIdx="3" presStyleCnt="4"/>
      <dgm:spPr/>
      <dgm:t>
        <a:bodyPr/>
        <a:lstStyle/>
        <a:p>
          <a:endParaRPr lang="fi-FI"/>
        </a:p>
      </dgm:t>
    </dgm:pt>
    <dgm:pt modelId="{5D18B619-1CEC-C747-B81E-D547FF760605}" type="pres">
      <dgm:prSet presAssocID="{D71EA4BF-954F-D443-B11F-3D76B9FAE92F}" presName="root2" presStyleCnt="0"/>
      <dgm:spPr/>
    </dgm:pt>
    <dgm:pt modelId="{AF9A84F0-021F-8243-B31A-BBCD5C341690}" type="pres">
      <dgm:prSet presAssocID="{D71EA4BF-954F-D443-B11F-3D76B9FAE92F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208D0C5E-752A-934E-B4CE-838AD26FEA4C}" type="pres">
      <dgm:prSet presAssocID="{D71EA4BF-954F-D443-B11F-3D76B9FAE92F}" presName="level3hierChild" presStyleCnt="0"/>
      <dgm:spPr/>
    </dgm:pt>
  </dgm:ptLst>
  <dgm:cxnLst>
    <dgm:cxn modelId="{EBD8FBB1-6110-FF40-9950-CBA10327D653}" type="presOf" srcId="{EA18F7C6-F45B-B64E-BDEB-E4403C8D1184}" destId="{8CB26C5C-E345-C247-B5D6-BEB3DA7100B8}" srcOrd="0" destOrd="0" presId="urn:microsoft.com/office/officeart/2005/8/layout/hierarchy2"/>
    <dgm:cxn modelId="{8864207B-32F2-A346-9016-3B0DCF53576E}" srcId="{EA18F7C6-F45B-B64E-BDEB-E4403C8D1184}" destId="{D71EA4BF-954F-D443-B11F-3D76B9FAE92F}" srcOrd="1" destOrd="0" parTransId="{AA22271E-44F1-4E43-A818-48CCDCA7F7C9}" sibTransId="{67FA8967-5286-4848-B85C-E44C5D053787}"/>
    <dgm:cxn modelId="{252FB6AB-FEC8-CC46-A060-68D66363DD8C}" type="presOf" srcId="{71A691B8-2059-2342-90E7-77D3EC61F00A}" destId="{6B9C5441-6C7F-354F-8B1E-92654C2FF672}" srcOrd="0" destOrd="0" presId="urn:microsoft.com/office/officeart/2005/8/layout/hierarchy2"/>
    <dgm:cxn modelId="{DEFDC6DC-354C-E442-858B-CD70F2634F79}" type="presOf" srcId="{A28682B9-BC0E-3044-A8FD-33437919E43F}" destId="{503F11CA-C120-7844-BD23-BC39A15E7956}" srcOrd="0" destOrd="0" presId="urn:microsoft.com/office/officeart/2005/8/layout/hierarchy2"/>
    <dgm:cxn modelId="{966ADD63-7A86-AE41-B60C-E145E49D6BD1}" srcId="{EA18F7C6-F45B-B64E-BDEB-E4403C8D1184}" destId="{B8FB2B8A-FA8F-D349-B70E-0B0A58818801}" srcOrd="0" destOrd="0" parTransId="{9D48DC7E-0D51-A14C-A68B-FD1DCF8347DD}" sibTransId="{40F334AF-2F30-A440-8EEC-938486DC8DAC}"/>
    <dgm:cxn modelId="{F03990D4-FB6B-684F-B3A2-7B4E570E93A8}" type="presOf" srcId="{F0DFA136-FCF0-2140-BDD1-80ACDE08B16D}" destId="{14F0CB3A-2FDC-F14F-BF90-AAD44E1D4797}" srcOrd="0" destOrd="0" presId="urn:microsoft.com/office/officeart/2005/8/layout/hierarchy2"/>
    <dgm:cxn modelId="{6362BEB6-83E4-4340-B9D7-DFF19CA7B300}" type="presOf" srcId="{407A2AA7-A7C2-4B4E-AC9E-B94D1400084A}" destId="{06DC476E-B805-2644-86B3-939FE623FEF8}" srcOrd="1" destOrd="0" presId="urn:microsoft.com/office/officeart/2005/8/layout/hierarchy2"/>
    <dgm:cxn modelId="{94EED403-3D62-C245-8635-D94A9F8D74FD}" type="presOf" srcId="{5ED05360-58E5-A44C-920C-DB62458669FA}" destId="{7FCDA5EC-2DF7-4A47-A655-FC91B7B63D85}" srcOrd="1" destOrd="0" presId="urn:microsoft.com/office/officeart/2005/8/layout/hierarchy2"/>
    <dgm:cxn modelId="{440513ED-B85F-4245-A69D-A3DE47A44D07}" type="presOf" srcId="{D71EA4BF-954F-D443-B11F-3D76B9FAE92F}" destId="{AF9A84F0-021F-8243-B31A-BBCD5C341690}" srcOrd="0" destOrd="0" presId="urn:microsoft.com/office/officeart/2005/8/layout/hierarchy2"/>
    <dgm:cxn modelId="{6B315903-9346-9248-A8FF-74C7148892E3}" type="presOf" srcId="{9D48DC7E-0D51-A14C-A68B-FD1DCF8347DD}" destId="{0DAB525C-9D54-DF4D-B21E-DF10B8C5A184}" srcOrd="1" destOrd="0" presId="urn:microsoft.com/office/officeart/2005/8/layout/hierarchy2"/>
    <dgm:cxn modelId="{FEF3F0B3-ACA0-5341-99FC-C222C95BC365}" type="presOf" srcId="{57A93A74-9DA5-EA41-BBF9-C388A743B4E9}" destId="{A8CC0AF6-7FF7-BB41-A34B-ACB2B4E61C11}" srcOrd="0" destOrd="0" presId="urn:microsoft.com/office/officeart/2005/8/layout/hierarchy2"/>
    <dgm:cxn modelId="{865A6E73-E89C-3A49-A2AA-50B52816146E}" type="presOf" srcId="{ADE8D69D-D7C2-4840-874F-29C01B7BAB20}" destId="{0C937A77-F51C-5140-A81E-E1B09B6606B2}" srcOrd="0" destOrd="0" presId="urn:microsoft.com/office/officeart/2005/8/layout/hierarchy2"/>
    <dgm:cxn modelId="{694D654A-06A4-D24C-B752-D0C16010230B}" type="presOf" srcId="{71A691B8-2059-2342-90E7-77D3EC61F00A}" destId="{0E01F2DC-159A-864A-8E8C-26CA9F23E7A6}" srcOrd="1" destOrd="0" presId="urn:microsoft.com/office/officeart/2005/8/layout/hierarchy2"/>
    <dgm:cxn modelId="{99DEE5F5-6330-E743-8A36-5F79271DCD13}" srcId="{5F874B0F-0907-7248-9F96-3446374ACD12}" destId="{F0DFA136-FCF0-2140-BDD1-80ACDE08B16D}" srcOrd="1" destOrd="0" parTransId="{5ED05360-58E5-A44C-920C-DB62458669FA}" sibTransId="{D3C3EF3A-7BCB-E045-A81F-82FDCB066DEE}"/>
    <dgm:cxn modelId="{9B9EB9C5-DD1C-D541-8E30-F3F65A424B59}" srcId="{A28682B9-BC0E-3044-A8FD-33437919E43F}" destId="{5F874B0F-0907-7248-9F96-3446374ACD12}" srcOrd="0" destOrd="0" parTransId="{57A93A74-9DA5-EA41-BBF9-C388A743B4E9}" sibTransId="{25307201-7461-544B-AB0D-EF06D99DF355}"/>
    <dgm:cxn modelId="{9773E1DA-E6A3-9946-8734-AF800CEA728C}" srcId="{5F874B0F-0907-7248-9F96-3446374ACD12}" destId="{ADE8D69D-D7C2-4840-874F-29C01B7BAB20}" srcOrd="0" destOrd="0" parTransId="{71A691B8-2059-2342-90E7-77D3EC61F00A}" sibTransId="{2DB332FC-1BC2-F44B-B9ED-C98B9F4593F5}"/>
    <dgm:cxn modelId="{7241BE09-4AF8-2C4A-BF82-4BD6557BFEA0}" type="presOf" srcId="{57A93A74-9DA5-EA41-BBF9-C388A743B4E9}" destId="{E6FAFFBB-9DCF-A14E-B677-5AC1246EA010}" srcOrd="1" destOrd="0" presId="urn:microsoft.com/office/officeart/2005/8/layout/hierarchy2"/>
    <dgm:cxn modelId="{23559F5D-2DDF-9A48-AA13-C0386D4D8AAD}" type="presOf" srcId="{5ED05360-58E5-A44C-920C-DB62458669FA}" destId="{EBF32E6C-4E1D-6246-9187-1839AA33D001}" srcOrd="0" destOrd="0" presId="urn:microsoft.com/office/officeart/2005/8/layout/hierarchy2"/>
    <dgm:cxn modelId="{912533A0-62C6-A64E-9AD2-BB63D3A60ACF}" type="presOf" srcId="{407A2AA7-A7C2-4B4E-AC9E-B94D1400084A}" destId="{FB9BEB04-6F83-F942-8145-DF3F2C6B0E69}" srcOrd="0" destOrd="0" presId="urn:microsoft.com/office/officeart/2005/8/layout/hierarchy2"/>
    <dgm:cxn modelId="{F9E02518-2F1F-FA42-A854-FA5E9F0D2F3A}" type="presOf" srcId="{B8FB2B8A-FA8F-D349-B70E-0B0A58818801}" destId="{C5703E89-3C50-574A-8F79-D136D3DA64B0}" srcOrd="0" destOrd="0" presId="urn:microsoft.com/office/officeart/2005/8/layout/hierarchy2"/>
    <dgm:cxn modelId="{39BD7A47-4E90-094A-BCC3-3F62D930751C}" type="presOf" srcId="{9D48DC7E-0D51-A14C-A68B-FD1DCF8347DD}" destId="{E6F51BCB-E2AE-054C-9546-BFD8AACB650F}" srcOrd="0" destOrd="0" presId="urn:microsoft.com/office/officeart/2005/8/layout/hierarchy2"/>
    <dgm:cxn modelId="{DDBE25E3-A89B-9B49-88FD-507BB9846C29}" type="presOf" srcId="{AA22271E-44F1-4E43-A818-48CCDCA7F7C9}" destId="{B8EF73D2-0E5D-1046-A455-BA3F257C7D7C}" srcOrd="0" destOrd="0" presId="urn:microsoft.com/office/officeart/2005/8/layout/hierarchy2"/>
    <dgm:cxn modelId="{7A0DE72C-3483-4743-9226-A8231D0CE477}" srcId="{6CD902DA-C98B-7A4C-A9C1-A5E7B9DEBCEF}" destId="{A28682B9-BC0E-3044-A8FD-33437919E43F}" srcOrd="0" destOrd="0" parTransId="{7CDD11B5-E537-224F-AD9C-B05E1DA6C20D}" sibTransId="{814FA12F-8339-E143-BA9A-D232FDF01657}"/>
    <dgm:cxn modelId="{DC0B3056-2185-6B4C-8D0C-E6BD5330EBAE}" type="presOf" srcId="{6CD902DA-C98B-7A4C-A9C1-A5E7B9DEBCEF}" destId="{309716A5-BC2D-DA4F-9D16-36715BCC8E5F}" srcOrd="0" destOrd="0" presId="urn:microsoft.com/office/officeart/2005/8/layout/hierarchy2"/>
    <dgm:cxn modelId="{ECBFECAF-1E26-704D-978E-7652C46DC043}" type="presOf" srcId="{5F874B0F-0907-7248-9F96-3446374ACD12}" destId="{FB5DDB74-2097-2148-8253-48F93BCF3BA4}" srcOrd="0" destOrd="0" presId="urn:microsoft.com/office/officeart/2005/8/layout/hierarchy2"/>
    <dgm:cxn modelId="{673FDEE7-835B-A843-BECF-E8B3106D564A}" type="presOf" srcId="{AA22271E-44F1-4E43-A818-48CCDCA7F7C9}" destId="{3A118D22-3A22-4C4D-9788-26928A608F4A}" srcOrd="1" destOrd="0" presId="urn:microsoft.com/office/officeart/2005/8/layout/hierarchy2"/>
    <dgm:cxn modelId="{870987B5-EDFB-FA47-A419-1BAD4B30C0AB}" srcId="{A28682B9-BC0E-3044-A8FD-33437919E43F}" destId="{EA18F7C6-F45B-B64E-BDEB-E4403C8D1184}" srcOrd="1" destOrd="0" parTransId="{407A2AA7-A7C2-4B4E-AC9E-B94D1400084A}" sibTransId="{43895C8E-80F9-0E4F-B8C4-2FC49E0B8F9A}"/>
    <dgm:cxn modelId="{BA906908-083B-AB45-8364-95873596B53E}" type="presParOf" srcId="{309716A5-BC2D-DA4F-9D16-36715BCC8E5F}" destId="{3E165810-1DA9-9144-B087-29550FE84B89}" srcOrd="0" destOrd="0" presId="urn:microsoft.com/office/officeart/2005/8/layout/hierarchy2"/>
    <dgm:cxn modelId="{7BA9F5A9-FB8F-EA49-95C3-50A025EC592B}" type="presParOf" srcId="{3E165810-1DA9-9144-B087-29550FE84B89}" destId="{503F11CA-C120-7844-BD23-BC39A15E7956}" srcOrd="0" destOrd="0" presId="urn:microsoft.com/office/officeart/2005/8/layout/hierarchy2"/>
    <dgm:cxn modelId="{23D4D56F-112A-8147-94C5-6E9328C7D285}" type="presParOf" srcId="{3E165810-1DA9-9144-B087-29550FE84B89}" destId="{83BF6B92-A45E-794E-BA55-85E55C92079F}" srcOrd="1" destOrd="0" presId="urn:microsoft.com/office/officeart/2005/8/layout/hierarchy2"/>
    <dgm:cxn modelId="{52EB4B1D-E526-7849-8EEC-0242953CCC3C}" type="presParOf" srcId="{83BF6B92-A45E-794E-BA55-85E55C92079F}" destId="{A8CC0AF6-7FF7-BB41-A34B-ACB2B4E61C11}" srcOrd="0" destOrd="0" presId="urn:microsoft.com/office/officeart/2005/8/layout/hierarchy2"/>
    <dgm:cxn modelId="{487E5B84-855B-E843-9D5C-1F290F886562}" type="presParOf" srcId="{A8CC0AF6-7FF7-BB41-A34B-ACB2B4E61C11}" destId="{E6FAFFBB-9DCF-A14E-B677-5AC1246EA010}" srcOrd="0" destOrd="0" presId="urn:microsoft.com/office/officeart/2005/8/layout/hierarchy2"/>
    <dgm:cxn modelId="{5A0108F8-0521-F343-A063-0D681D6D5DAB}" type="presParOf" srcId="{83BF6B92-A45E-794E-BA55-85E55C92079F}" destId="{DA80BF88-A0BF-B04A-B2E6-47AE1D461458}" srcOrd="1" destOrd="0" presId="urn:microsoft.com/office/officeart/2005/8/layout/hierarchy2"/>
    <dgm:cxn modelId="{5700AF28-331B-DD47-BDE4-FD25D46DBE23}" type="presParOf" srcId="{DA80BF88-A0BF-B04A-B2E6-47AE1D461458}" destId="{FB5DDB74-2097-2148-8253-48F93BCF3BA4}" srcOrd="0" destOrd="0" presId="urn:microsoft.com/office/officeart/2005/8/layout/hierarchy2"/>
    <dgm:cxn modelId="{03668917-6DE5-9B42-9F3B-61C8728F00B6}" type="presParOf" srcId="{DA80BF88-A0BF-B04A-B2E6-47AE1D461458}" destId="{E0E28782-C2A6-8840-9647-A245D8C355E8}" srcOrd="1" destOrd="0" presId="urn:microsoft.com/office/officeart/2005/8/layout/hierarchy2"/>
    <dgm:cxn modelId="{C9A8FC22-5933-6C4C-B8F5-8EADB0F78D91}" type="presParOf" srcId="{E0E28782-C2A6-8840-9647-A245D8C355E8}" destId="{6B9C5441-6C7F-354F-8B1E-92654C2FF672}" srcOrd="0" destOrd="0" presId="urn:microsoft.com/office/officeart/2005/8/layout/hierarchy2"/>
    <dgm:cxn modelId="{04225D15-D13B-2D41-9828-D405034E34A8}" type="presParOf" srcId="{6B9C5441-6C7F-354F-8B1E-92654C2FF672}" destId="{0E01F2DC-159A-864A-8E8C-26CA9F23E7A6}" srcOrd="0" destOrd="0" presId="urn:microsoft.com/office/officeart/2005/8/layout/hierarchy2"/>
    <dgm:cxn modelId="{83CEE255-9D4E-3348-BDCE-B49380E0E759}" type="presParOf" srcId="{E0E28782-C2A6-8840-9647-A245D8C355E8}" destId="{C173B10D-7A0D-DA40-BD5B-E00B2BEE2A2F}" srcOrd="1" destOrd="0" presId="urn:microsoft.com/office/officeart/2005/8/layout/hierarchy2"/>
    <dgm:cxn modelId="{B0408FEE-0E21-AA43-A39C-E07A5873486E}" type="presParOf" srcId="{C173B10D-7A0D-DA40-BD5B-E00B2BEE2A2F}" destId="{0C937A77-F51C-5140-A81E-E1B09B6606B2}" srcOrd="0" destOrd="0" presId="urn:microsoft.com/office/officeart/2005/8/layout/hierarchy2"/>
    <dgm:cxn modelId="{1EE1523B-7D13-4E49-A664-383AAE9AE9E7}" type="presParOf" srcId="{C173B10D-7A0D-DA40-BD5B-E00B2BEE2A2F}" destId="{675D0940-E915-AB48-9FA7-4D6A9BC625AB}" srcOrd="1" destOrd="0" presId="urn:microsoft.com/office/officeart/2005/8/layout/hierarchy2"/>
    <dgm:cxn modelId="{F58BD1E8-83DB-864A-AC5A-0A6595E44233}" type="presParOf" srcId="{E0E28782-C2A6-8840-9647-A245D8C355E8}" destId="{EBF32E6C-4E1D-6246-9187-1839AA33D001}" srcOrd="2" destOrd="0" presId="urn:microsoft.com/office/officeart/2005/8/layout/hierarchy2"/>
    <dgm:cxn modelId="{C7A39558-FCF5-9447-B95D-DFBADD536C2C}" type="presParOf" srcId="{EBF32E6C-4E1D-6246-9187-1839AA33D001}" destId="{7FCDA5EC-2DF7-4A47-A655-FC91B7B63D85}" srcOrd="0" destOrd="0" presId="urn:microsoft.com/office/officeart/2005/8/layout/hierarchy2"/>
    <dgm:cxn modelId="{EC7728C8-EEE1-B542-9648-0578D0067E34}" type="presParOf" srcId="{E0E28782-C2A6-8840-9647-A245D8C355E8}" destId="{ADE68AFE-BFE6-6C46-AA0B-A784287FF876}" srcOrd="3" destOrd="0" presId="urn:microsoft.com/office/officeart/2005/8/layout/hierarchy2"/>
    <dgm:cxn modelId="{CEE11C17-4B18-AA4F-BD3A-BC45C5A021B2}" type="presParOf" srcId="{ADE68AFE-BFE6-6C46-AA0B-A784287FF876}" destId="{14F0CB3A-2FDC-F14F-BF90-AAD44E1D4797}" srcOrd="0" destOrd="0" presId="urn:microsoft.com/office/officeart/2005/8/layout/hierarchy2"/>
    <dgm:cxn modelId="{A67DB4EB-074C-234A-9D3C-F1A862CDAC5D}" type="presParOf" srcId="{ADE68AFE-BFE6-6C46-AA0B-A784287FF876}" destId="{B9440754-1C1E-2245-AFA0-9A2FA33FE013}" srcOrd="1" destOrd="0" presId="urn:microsoft.com/office/officeart/2005/8/layout/hierarchy2"/>
    <dgm:cxn modelId="{1D9E4CD2-0E06-1E4B-8339-910060A91A17}" type="presParOf" srcId="{83BF6B92-A45E-794E-BA55-85E55C92079F}" destId="{FB9BEB04-6F83-F942-8145-DF3F2C6B0E69}" srcOrd="2" destOrd="0" presId="urn:microsoft.com/office/officeart/2005/8/layout/hierarchy2"/>
    <dgm:cxn modelId="{19B0CFCA-F9AB-8D4E-A310-DD55C52A43DB}" type="presParOf" srcId="{FB9BEB04-6F83-F942-8145-DF3F2C6B0E69}" destId="{06DC476E-B805-2644-86B3-939FE623FEF8}" srcOrd="0" destOrd="0" presId="urn:microsoft.com/office/officeart/2005/8/layout/hierarchy2"/>
    <dgm:cxn modelId="{5DC44D63-87E5-0442-B105-FEFADCA0400F}" type="presParOf" srcId="{83BF6B92-A45E-794E-BA55-85E55C92079F}" destId="{63573E22-1FA5-C34A-8629-8D3E093C98C3}" srcOrd="3" destOrd="0" presId="urn:microsoft.com/office/officeart/2005/8/layout/hierarchy2"/>
    <dgm:cxn modelId="{3BD89A65-FFE2-CD43-BF96-A4081FDA1CA7}" type="presParOf" srcId="{63573E22-1FA5-C34A-8629-8D3E093C98C3}" destId="{8CB26C5C-E345-C247-B5D6-BEB3DA7100B8}" srcOrd="0" destOrd="0" presId="urn:microsoft.com/office/officeart/2005/8/layout/hierarchy2"/>
    <dgm:cxn modelId="{388CA0AA-9013-FD45-A286-27062565D994}" type="presParOf" srcId="{63573E22-1FA5-C34A-8629-8D3E093C98C3}" destId="{FE2A2D7A-21C4-7642-87A5-AC92AD332BB6}" srcOrd="1" destOrd="0" presId="urn:microsoft.com/office/officeart/2005/8/layout/hierarchy2"/>
    <dgm:cxn modelId="{F24F646F-B2BE-4C4E-AE20-B93D513B3A94}" type="presParOf" srcId="{FE2A2D7A-21C4-7642-87A5-AC92AD332BB6}" destId="{E6F51BCB-E2AE-054C-9546-BFD8AACB650F}" srcOrd="0" destOrd="0" presId="urn:microsoft.com/office/officeart/2005/8/layout/hierarchy2"/>
    <dgm:cxn modelId="{6C95F895-24C3-F041-9C74-776D3737ECDF}" type="presParOf" srcId="{E6F51BCB-E2AE-054C-9546-BFD8AACB650F}" destId="{0DAB525C-9D54-DF4D-B21E-DF10B8C5A184}" srcOrd="0" destOrd="0" presId="urn:microsoft.com/office/officeart/2005/8/layout/hierarchy2"/>
    <dgm:cxn modelId="{E396970D-ADA5-1347-AACE-12E740465931}" type="presParOf" srcId="{FE2A2D7A-21C4-7642-87A5-AC92AD332BB6}" destId="{A652F6D7-34A7-C94D-8F7A-B98F0C0EB859}" srcOrd="1" destOrd="0" presId="urn:microsoft.com/office/officeart/2005/8/layout/hierarchy2"/>
    <dgm:cxn modelId="{3E928121-6349-4747-93AA-520553A140C7}" type="presParOf" srcId="{A652F6D7-34A7-C94D-8F7A-B98F0C0EB859}" destId="{C5703E89-3C50-574A-8F79-D136D3DA64B0}" srcOrd="0" destOrd="0" presId="urn:microsoft.com/office/officeart/2005/8/layout/hierarchy2"/>
    <dgm:cxn modelId="{72D83657-348B-C44C-82B0-9F566D71FBDF}" type="presParOf" srcId="{A652F6D7-34A7-C94D-8F7A-B98F0C0EB859}" destId="{21028347-96E9-B744-952C-E37AB4D5C87F}" srcOrd="1" destOrd="0" presId="urn:microsoft.com/office/officeart/2005/8/layout/hierarchy2"/>
    <dgm:cxn modelId="{9432C9F9-68D6-FD4C-932C-100765467A62}" type="presParOf" srcId="{FE2A2D7A-21C4-7642-87A5-AC92AD332BB6}" destId="{B8EF73D2-0E5D-1046-A455-BA3F257C7D7C}" srcOrd="2" destOrd="0" presId="urn:microsoft.com/office/officeart/2005/8/layout/hierarchy2"/>
    <dgm:cxn modelId="{96A29495-1B78-994F-AEFE-168D65CF0C25}" type="presParOf" srcId="{B8EF73D2-0E5D-1046-A455-BA3F257C7D7C}" destId="{3A118D22-3A22-4C4D-9788-26928A608F4A}" srcOrd="0" destOrd="0" presId="urn:microsoft.com/office/officeart/2005/8/layout/hierarchy2"/>
    <dgm:cxn modelId="{57209821-DE85-8D41-A0C3-A8A9F9076D57}" type="presParOf" srcId="{FE2A2D7A-21C4-7642-87A5-AC92AD332BB6}" destId="{5D18B619-1CEC-C747-B81E-D547FF760605}" srcOrd="3" destOrd="0" presId="urn:microsoft.com/office/officeart/2005/8/layout/hierarchy2"/>
    <dgm:cxn modelId="{13C8EBCE-C78D-1E44-915D-B93F3D85FC29}" type="presParOf" srcId="{5D18B619-1CEC-C747-B81E-D547FF760605}" destId="{AF9A84F0-021F-8243-B31A-BBCD5C341690}" srcOrd="0" destOrd="0" presId="urn:microsoft.com/office/officeart/2005/8/layout/hierarchy2"/>
    <dgm:cxn modelId="{786334EC-FA16-074E-A812-9D7B7ED53DF8}" type="presParOf" srcId="{5D18B619-1CEC-C747-B81E-D547FF760605}" destId="{208D0C5E-752A-934E-B4CE-838AD26FEA4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F11CA-C120-7844-BD23-BC39A15E7956}">
      <dsp:nvSpPr>
        <dsp:cNvPr id="0" name=""/>
        <dsp:cNvSpPr/>
      </dsp:nvSpPr>
      <dsp:spPr>
        <a:xfrm>
          <a:off x="630427" y="2205744"/>
          <a:ext cx="2555774" cy="1277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Henkilöityminen</a:t>
          </a:r>
          <a:endParaRPr lang="fi-FI" sz="2100" kern="1200" dirty="0"/>
        </a:p>
      </dsp:txBody>
      <dsp:txXfrm>
        <a:off x="667855" y="2243172"/>
        <a:ext cx="2480918" cy="1203031"/>
      </dsp:txXfrm>
    </dsp:sp>
    <dsp:sp modelId="{A8CC0AF6-7FF7-BB41-A34B-ACB2B4E61C11}">
      <dsp:nvSpPr>
        <dsp:cNvPr id="0" name=""/>
        <dsp:cNvSpPr/>
      </dsp:nvSpPr>
      <dsp:spPr>
        <a:xfrm rot="18289469">
          <a:off x="2802266" y="2089688"/>
          <a:ext cx="179018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90182" y="2021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600" kern="1200"/>
        </a:p>
      </dsp:txBody>
      <dsp:txXfrm>
        <a:off x="3652603" y="2065148"/>
        <a:ext cx="89509" cy="89509"/>
      </dsp:txXfrm>
    </dsp:sp>
    <dsp:sp modelId="{FB5DDB74-2097-2148-8253-48F93BCF3BA4}">
      <dsp:nvSpPr>
        <dsp:cNvPr id="0" name=""/>
        <dsp:cNvSpPr/>
      </dsp:nvSpPr>
      <dsp:spPr>
        <a:xfrm>
          <a:off x="4208512" y="736174"/>
          <a:ext cx="2555774" cy="12778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Privatisoituminen</a:t>
          </a:r>
          <a:endParaRPr lang="fi-FI" sz="2100" kern="1200" dirty="0"/>
        </a:p>
      </dsp:txBody>
      <dsp:txXfrm>
        <a:off x="4245940" y="773602"/>
        <a:ext cx="2480918" cy="1203031"/>
      </dsp:txXfrm>
    </dsp:sp>
    <dsp:sp modelId="{6B9C5441-6C7F-354F-8B1E-92654C2FF672}">
      <dsp:nvSpPr>
        <dsp:cNvPr id="0" name=""/>
        <dsp:cNvSpPr/>
      </dsp:nvSpPr>
      <dsp:spPr>
        <a:xfrm rot="19457599">
          <a:off x="6645953" y="987510"/>
          <a:ext cx="125897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58978" y="2021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7243967" y="976250"/>
        <a:ext cx="62948" cy="62948"/>
      </dsp:txXfrm>
    </dsp:sp>
    <dsp:sp modelId="{0C937A77-F51C-5140-A81E-E1B09B6606B2}">
      <dsp:nvSpPr>
        <dsp:cNvPr id="0" name=""/>
        <dsp:cNvSpPr/>
      </dsp:nvSpPr>
      <dsp:spPr>
        <a:xfrm>
          <a:off x="7786597" y="1389"/>
          <a:ext cx="2555774" cy="1277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Henkilöpiirteiden korostaminen</a:t>
          </a:r>
          <a:endParaRPr lang="fi-FI" sz="2100" kern="1200" dirty="0"/>
        </a:p>
      </dsp:txBody>
      <dsp:txXfrm>
        <a:off x="7824025" y="38817"/>
        <a:ext cx="2480918" cy="1203031"/>
      </dsp:txXfrm>
    </dsp:sp>
    <dsp:sp modelId="{EBF32E6C-4E1D-6246-9187-1839AA33D001}">
      <dsp:nvSpPr>
        <dsp:cNvPr id="0" name=""/>
        <dsp:cNvSpPr/>
      </dsp:nvSpPr>
      <dsp:spPr>
        <a:xfrm rot="2142401">
          <a:off x="6645953" y="1722295"/>
          <a:ext cx="125897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58978" y="2021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7243967" y="1711036"/>
        <a:ext cx="62948" cy="62948"/>
      </dsp:txXfrm>
    </dsp:sp>
    <dsp:sp modelId="{14F0CB3A-2FDC-F14F-BF90-AAD44E1D4797}">
      <dsp:nvSpPr>
        <dsp:cNvPr id="0" name=""/>
        <dsp:cNvSpPr/>
      </dsp:nvSpPr>
      <dsp:spPr>
        <a:xfrm>
          <a:off x="7786597" y="1470959"/>
          <a:ext cx="2555774" cy="12778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Yksityiselämän paljastaminen</a:t>
          </a:r>
          <a:endParaRPr lang="fi-FI" sz="2100" kern="1200" dirty="0"/>
        </a:p>
      </dsp:txBody>
      <dsp:txXfrm>
        <a:off x="7824025" y="1508387"/>
        <a:ext cx="2480918" cy="1203031"/>
      </dsp:txXfrm>
    </dsp:sp>
    <dsp:sp modelId="{FB9BEB04-6F83-F942-8145-DF3F2C6B0E69}">
      <dsp:nvSpPr>
        <dsp:cNvPr id="0" name=""/>
        <dsp:cNvSpPr/>
      </dsp:nvSpPr>
      <dsp:spPr>
        <a:xfrm rot="3310531">
          <a:off x="2802266" y="3559258"/>
          <a:ext cx="179018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90182" y="2021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600" kern="1200"/>
        </a:p>
      </dsp:txBody>
      <dsp:txXfrm>
        <a:off x="3652603" y="3534719"/>
        <a:ext cx="89509" cy="89509"/>
      </dsp:txXfrm>
    </dsp:sp>
    <dsp:sp modelId="{8CB26C5C-E345-C247-B5D6-BEB3DA7100B8}">
      <dsp:nvSpPr>
        <dsp:cNvPr id="0" name=""/>
        <dsp:cNvSpPr/>
      </dsp:nvSpPr>
      <dsp:spPr>
        <a:xfrm>
          <a:off x="4208512" y="3675315"/>
          <a:ext cx="2555774" cy="1277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err="1" smtClean="0"/>
            <a:t>Indivudualisoituminen</a:t>
          </a:r>
          <a:endParaRPr lang="fi-FI" sz="2100" kern="1200" dirty="0"/>
        </a:p>
      </dsp:txBody>
      <dsp:txXfrm>
        <a:off x="4245940" y="3712743"/>
        <a:ext cx="2480918" cy="1203031"/>
      </dsp:txXfrm>
    </dsp:sp>
    <dsp:sp modelId="{E6F51BCB-E2AE-054C-9546-BFD8AACB650F}">
      <dsp:nvSpPr>
        <dsp:cNvPr id="0" name=""/>
        <dsp:cNvSpPr/>
      </dsp:nvSpPr>
      <dsp:spPr>
        <a:xfrm rot="19457599">
          <a:off x="6645953" y="3926651"/>
          <a:ext cx="125897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58978" y="2021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7243967" y="3915391"/>
        <a:ext cx="62948" cy="62948"/>
      </dsp:txXfrm>
    </dsp:sp>
    <dsp:sp modelId="{C5703E89-3C50-574A-8F79-D136D3DA64B0}">
      <dsp:nvSpPr>
        <dsp:cNvPr id="0" name=""/>
        <dsp:cNvSpPr/>
      </dsp:nvSpPr>
      <dsp:spPr>
        <a:xfrm>
          <a:off x="7786597" y="2940530"/>
          <a:ext cx="2555774" cy="1277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Yleinen näkyvyys</a:t>
          </a:r>
          <a:endParaRPr lang="fi-FI" sz="2100" kern="1200" dirty="0"/>
        </a:p>
      </dsp:txBody>
      <dsp:txXfrm>
        <a:off x="7824025" y="2977958"/>
        <a:ext cx="2480918" cy="1203031"/>
      </dsp:txXfrm>
    </dsp:sp>
    <dsp:sp modelId="{B8EF73D2-0E5D-1046-A455-BA3F257C7D7C}">
      <dsp:nvSpPr>
        <dsp:cNvPr id="0" name=""/>
        <dsp:cNvSpPr/>
      </dsp:nvSpPr>
      <dsp:spPr>
        <a:xfrm rot="2142401">
          <a:off x="6645953" y="4661436"/>
          <a:ext cx="125897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58978" y="2021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7243967" y="4650177"/>
        <a:ext cx="62948" cy="62948"/>
      </dsp:txXfrm>
    </dsp:sp>
    <dsp:sp modelId="{AF9A84F0-021F-8243-B31A-BBCD5C341690}">
      <dsp:nvSpPr>
        <dsp:cNvPr id="0" name=""/>
        <dsp:cNvSpPr/>
      </dsp:nvSpPr>
      <dsp:spPr>
        <a:xfrm>
          <a:off x="7786597" y="4410100"/>
          <a:ext cx="2555774" cy="1277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Keskittynyt näkyvyys</a:t>
          </a:r>
          <a:endParaRPr lang="fi-FI" sz="2100" kern="1200" dirty="0"/>
        </a:p>
      </dsp:txBody>
      <dsp:txXfrm>
        <a:off x="7824025" y="4447528"/>
        <a:ext cx="2480918" cy="120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629478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fi-FI" dirty="0" smtClean="0"/>
              <a:t>Tämä on sitten esityksen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69635"/>
            <a:ext cx="6294783" cy="138816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Tähän voit </a:t>
            </a:r>
            <a:r>
              <a:rPr lang="fi-FI" smtClean="0"/>
              <a:t>kirjoittaa vaikka sen, </a:t>
            </a:r>
            <a:r>
              <a:rPr lang="fi-FI" dirty="0" smtClean="0"/>
              <a:t>missä esityksen pidät ja milloin.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347A9B-21E3-004C-B06E-1675CCD19AED}" type="datetimeFigureOut">
              <a:rPr lang="fi-FI" smtClean="0"/>
              <a:t>14.9.2017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D5A4A9-2D93-F843-9284-3194F375BF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347A9B-21E3-004C-B06E-1675CCD19AED}" type="datetimeFigureOut">
              <a:rPr lang="fi-FI" smtClean="0"/>
              <a:t>14.9.2017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D5A4A9-2D93-F843-9284-3194F375BF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 smtClean="0"/>
              <a:t>Tämä on perusdia, otsikon koko </a:t>
            </a:r>
            <a:r>
              <a:rPr lang="fi-FI" dirty="0" err="1" smtClean="0"/>
              <a:t>väh</a:t>
            </a:r>
            <a:r>
              <a:rPr lang="fi-FI" dirty="0" smtClean="0"/>
              <a:t>. 40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935038"/>
            <a:ext cx="10515600" cy="1325563"/>
          </a:xfrm>
        </p:spPr>
        <p:txBody>
          <a:bodyPr/>
          <a:lstStyle/>
          <a:p>
            <a:r>
              <a:rPr lang="fi-FI" dirty="0" smtClean="0"/>
              <a:t>Tämä on perusdia, otsikon koko </a:t>
            </a:r>
            <a:r>
              <a:rPr lang="fi-FI" dirty="0" err="1" smtClean="0"/>
              <a:t>väh</a:t>
            </a:r>
            <a:r>
              <a:rPr lang="fi-FI" dirty="0" smtClean="0"/>
              <a:t>. 40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5813" y="2273992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85813" y="3097904"/>
            <a:ext cx="5157787" cy="3464822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0612" y="2273992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3097904"/>
            <a:ext cx="5183188" cy="3464822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"/>
            <a:ext cx="12192532" cy="685707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fi-FI" dirty="0" smtClean="0"/>
              <a:t>Väliotsikossa koko </a:t>
            </a:r>
            <a:r>
              <a:rPr lang="fi-FI" dirty="0" err="1" smtClean="0"/>
              <a:t>väh</a:t>
            </a:r>
            <a:r>
              <a:rPr lang="fi-FI" dirty="0" smtClean="0"/>
              <a:t>. 50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"/>
            <a:ext cx="12192000" cy="685678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6000" baseline="0"/>
            </a:lvl1pPr>
          </a:lstStyle>
          <a:p>
            <a:r>
              <a:rPr lang="fi-FI" dirty="0" smtClean="0"/>
              <a:t>Väliotsikon koko </a:t>
            </a:r>
            <a:r>
              <a:rPr lang="fi-FI" dirty="0" err="1" smtClean="0"/>
              <a:t>väh</a:t>
            </a:r>
            <a:r>
              <a:rPr lang="fi-FI" dirty="0" smtClean="0"/>
              <a:t>. 50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"/>
            <a:ext cx="12192000" cy="685678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103287"/>
            <a:ext cx="10515600" cy="1325563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Väliotsikko- tai kiitosdia. Tekstin koko </a:t>
            </a:r>
            <a:r>
              <a:rPr lang="fi-FI" dirty="0" err="1" smtClean="0"/>
              <a:t>väh</a:t>
            </a:r>
            <a:r>
              <a:rPr lang="fi-FI" dirty="0" smtClean="0"/>
              <a:t>. 50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347A9B-21E3-004C-B06E-1675CCD19AED}" type="datetimeFigureOut">
              <a:rPr lang="fi-FI" smtClean="0"/>
              <a:t>14.9.2017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D5A4A9-2D93-F843-9284-3194F375BFA2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"/>
            <a:ext cx="12192000" cy="68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347A9B-21E3-004C-B06E-1675CCD19AED}" type="datetimeFigureOut">
              <a:rPr lang="fi-FI" smtClean="0"/>
              <a:t>14.9.2017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D5A4A9-2D93-F843-9284-3194F375BF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168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10409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Tämä on otsikko (pistekoko </a:t>
            </a:r>
            <a:r>
              <a:rPr lang="fi-FI" dirty="0" err="1" smtClean="0"/>
              <a:t>väh</a:t>
            </a:r>
            <a:r>
              <a:rPr lang="fi-FI" dirty="0" smtClean="0"/>
              <a:t>. 40)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2366549"/>
            <a:ext cx="10515600" cy="3810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0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50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50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50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Vaaliviestinnän analyysi </a:t>
            </a:r>
            <a:r>
              <a:rPr lang="fi-FI" dirty="0" smtClean="0"/>
              <a:t>– kohti presidentinvaaleja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Kuntamarkkinat 14.9.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fil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833" r="-156833"/>
          <a:stretch>
            <a:fillRect/>
          </a:stretch>
        </p:blipFill>
        <p:spPr>
          <a:xfrm>
            <a:off x="-2315179" y="153524"/>
            <a:ext cx="16622885" cy="6023439"/>
          </a:xfrm>
        </p:spPr>
      </p:pic>
    </p:spTree>
    <p:extLst>
      <p:ext uri="{BB962C8B-B14F-4D97-AF65-F5344CB8AC3E}">
        <p14:creationId xmlns:p14="http://schemas.microsoft.com/office/powerpoint/2010/main" val="42889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Kampanjoinnin kehityksen taustalla politiikan </a:t>
            </a:r>
            <a:r>
              <a:rPr lang="fi-FI" dirty="0" err="1" smtClean="0"/>
              <a:t>medioituminen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29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7572"/>
              </p:ext>
            </p:extLst>
          </p:nvPr>
        </p:nvGraphicFramePr>
        <p:xfrm>
          <a:off x="457603" y="238662"/>
          <a:ext cx="10972800" cy="5689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uorakulmio 5"/>
          <p:cNvSpPr/>
          <p:nvPr/>
        </p:nvSpPr>
        <p:spPr>
          <a:xfrm>
            <a:off x="584046" y="5561582"/>
            <a:ext cx="3542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Van </a:t>
            </a:r>
            <a:r>
              <a:rPr lang="fi-FI" dirty="0" err="1"/>
              <a:t>Aelst</a:t>
            </a:r>
            <a:r>
              <a:rPr lang="fi-FI" dirty="0"/>
              <a:t>, </a:t>
            </a:r>
            <a:r>
              <a:rPr lang="fi-FI" dirty="0" err="1"/>
              <a:t>Sheafer</a:t>
            </a:r>
            <a:r>
              <a:rPr lang="fi-FI" dirty="0"/>
              <a:t> ja </a:t>
            </a:r>
            <a:r>
              <a:rPr lang="fi-FI" dirty="0" err="1"/>
              <a:t>Stanyer</a:t>
            </a:r>
            <a:r>
              <a:rPr lang="fi-FI" dirty="0"/>
              <a:t> (2012) </a:t>
            </a:r>
          </a:p>
        </p:txBody>
      </p:sp>
    </p:spTree>
    <p:extLst>
      <p:ext uri="{BB962C8B-B14F-4D97-AF65-F5344CB8AC3E}">
        <p14:creationId xmlns:p14="http://schemas.microsoft.com/office/powerpoint/2010/main" val="7468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Pysyvää ja muuttuvaa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Perusviestintäosaaminen antiikin ajoista asti samaa</a:t>
            </a:r>
          </a:p>
          <a:p>
            <a:r>
              <a:rPr lang="fi-FI" dirty="0" smtClean="0"/>
              <a:t>Imagopolitikointi</a:t>
            </a:r>
          </a:p>
          <a:p>
            <a:r>
              <a:rPr lang="fi-FI" dirty="0" smtClean="0"/>
              <a:t>Poliittisen viestinnän ammatillistuminen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1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Presidenttiehdokkaalle televisio on yhä tärkein foorumi.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29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Eduskuntavaalit 2015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26069"/>
            <a:ext cx="10515600" cy="4050894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TV-uutiset ja ajankohtaisohjelmat 58 %</a:t>
            </a:r>
          </a:p>
          <a:p>
            <a:r>
              <a:rPr lang="fi-FI" dirty="0" smtClean="0"/>
              <a:t>TV:n Vaalikeskustelut 44 %</a:t>
            </a:r>
          </a:p>
          <a:p>
            <a:endParaRPr lang="fi-FI" dirty="0"/>
          </a:p>
          <a:p>
            <a:r>
              <a:rPr lang="fi-FI" dirty="0" smtClean="0"/>
              <a:t>Vaaliuutiset verkossa 31 %</a:t>
            </a:r>
          </a:p>
          <a:p>
            <a:r>
              <a:rPr lang="fi-FI" dirty="0" smtClean="0"/>
              <a:t>Vaalikoneet 26 %</a:t>
            </a:r>
          </a:p>
          <a:p>
            <a:r>
              <a:rPr lang="fi-FI" dirty="0" err="1" smtClean="0"/>
              <a:t>Some</a:t>
            </a:r>
            <a:r>
              <a:rPr lang="fi-FI" dirty="0" smtClean="0"/>
              <a:t> 15 %</a:t>
            </a:r>
          </a:p>
          <a:p>
            <a:r>
              <a:rPr lang="fi-FI" dirty="0" smtClean="0"/>
              <a:t>Verkkosivut 9 %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33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Sosiaalisen median rooli on presidentinvaaleissa 2018 tärkeämpi kuin yksissäkään aikaisemmissa vaaleissa.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88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Sosiaalisessa mediassa kampanjointi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Vaatii viestintäosaamista</a:t>
            </a:r>
          </a:p>
          <a:p>
            <a:r>
              <a:rPr lang="fi-FI" dirty="0" smtClean="0"/>
              <a:t>Vuorovaikutteisuus keskeistä</a:t>
            </a:r>
          </a:p>
          <a:p>
            <a:r>
              <a:rPr lang="fi-FI" dirty="0" smtClean="0"/>
              <a:t>Mukaan näkemyksiä, mielipiteitä, tunnetta ja henkilökohtaista otetta</a:t>
            </a:r>
          </a:p>
          <a:p>
            <a:r>
              <a:rPr lang="fi-FI" dirty="0" smtClean="0"/>
              <a:t>Kuunteleminen ja aitouden vaikutelman synnyttäminen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97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Retorisesta presidenttiydestä </a:t>
            </a:r>
            <a:r>
              <a:rPr lang="fi-FI" dirty="0" err="1" smtClean="0"/>
              <a:t>ubiikkiin</a:t>
            </a:r>
            <a:r>
              <a:rPr lang="fi-FI" dirty="0" smtClean="0"/>
              <a:t> presidenttiyteen?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83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pohja TEMPLATE" id="{A40C6CCB-732E-844B-8E0A-9DBFA50E7965}" vid="{231981EF-15DA-5A42-BC48-5C419D3A50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Vaaliviestinnän analyysi</Template>
  <TotalTime>0</TotalTime>
  <Words>117</Words>
  <Application>Microsoft Office PowerPoint</Application>
  <PresentationFormat>Laajakuva</PresentationFormat>
  <Paragraphs>31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Avenir Book</vt:lpstr>
      <vt:lpstr>Calibri</vt:lpstr>
      <vt:lpstr>Office-teema</vt:lpstr>
      <vt:lpstr>Vaaliviestinnän analyysi – kohti presidentinvaaleja </vt:lpstr>
      <vt:lpstr>Kampanjoinnin kehityksen taustalla politiikan medioituminen.</vt:lpstr>
      <vt:lpstr>PowerPoint-esitys</vt:lpstr>
      <vt:lpstr>Pysyvää ja muuttuvaa</vt:lpstr>
      <vt:lpstr>Presidenttiehdokkaalle televisio on yhä tärkein foorumi.</vt:lpstr>
      <vt:lpstr>Eduskuntavaalit 2015</vt:lpstr>
      <vt:lpstr>Sosiaalisen median rooli on presidentinvaaleissa 2018 tärkeämpi kuin yksissäkään aikaisemmissa vaaleissa.</vt:lpstr>
      <vt:lpstr>Sosiaalisessa mediassa kampanjointi</vt:lpstr>
      <vt:lpstr>Retorisesta presidenttiydestä ubiikkiin presidenttiyteen?</vt:lpstr>
      <vt:lpstr>PowerPoint-esitys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Vaaliviestinnän analyysi – kohti presidentinvaaleja </dc:title>
  <dc:creator>Seppälä Jari</dc:creator>
  <cp:lastModifiedBy>Seppälä Jari</cp:lastModifiedBy>
  <cp:revision>1</cp:revision>
  <dcterms:created xsi:type="dcterms:W3CDTF">2017-09-14T09:35:34Z</dcterms:created>
  <dcterms:modified xsi:type="dcterms:W3CDTF">2017-09-14T09:35:59Z</dcterms:modified>
</cp:coreProperties>
</file>