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84" r:id="rId6"/>
    <p:sldId id="276" r:id="rId7"/>
    <p:sldId id="285" r:id="rId8"/>
    <p:sldId id="275" r:id="rId9"/>
  </p:sldIdLst>
  <p:sldSz cx="12192000" cy="6858000"/>
  <p:notesSz cx="9926638" cy="679767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61345471-7697-4D51-BA2D-33FF10FD3D43}">
          <p14:sldIdLst>
            <p14:sldId id="256"/>
            <p14:sldId id="284"/>
            <p14:sldId id="276"/>
            <p14:sldId id="285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B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75816" autoAdjust="0"/>
  </p:normalViewPr>
  <p:slideViewPr>
    <p:cSldViewPr snapToGrid="0">
      <p:cViewPr varScale="1">
        <p:scale>
          <a:sx n="87" d="100"/>
          <a:sy n="87" d="100"/>
        </p:scale>
        <p:origin x="141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1968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D4434-7FCB-4D06-9AC7-CD2ED1351BFB}" type="datetimeFigureOut">
              <a:rPr lang="fi-FI" smtClean="0"/>
              <a:t>14.9.2017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052FB-C884-4C20-9329-919C4AB69A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1440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052FB-C884-4C20-9329-919C4AB69A0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5957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052FB-C884-4C20-9329-919C4AB69A0D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3777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fi-FI" sz="11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052FB-C884-4C20-9329-919C4AB69A0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4397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052FB-C884-4C20-9329-919C4AB69A0D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0797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052FB-C884-4C20-9329-919C4AB69A0D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1945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4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939959" y="1065319"/>
            <a:ext cx="10104598" cy="3509963"/>
          </a:xfrm>
        </p:spPr>
        <p:txBody>
          <a:bodyPr anchor="b">
            <a:noAutofit/>
          </a:bodyPr>
          <a:lstStyle>
            <a:lvl1pPr indent="0" algn="l">
              <a:lnSpc>
                <a:spcPts val="13000"/>
              </a:lnSpc>
              <a:spcAft>
                <a:spcPts val="0"/>
              </a:spcAft>
              <a:defRPr lang="fi-FI" sz="13000" dirty="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Lisää</a:t>
            </a:r>
            <a:br>
              <a:rPr lang="fi-FI" dirty="0"/>
            </a:br>
            <a:r>
              <a:rPr lang="fi-FI" dirty="0"/>
              <a:t>otsikko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979714" y="5184001"/>
            <a:ext cx="7587637" cy="61544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Etunimi Sukunimi | Titteli</a:t>
            </a:r>
          </a:p>
        </p:txBody>
      </p:sp>
      <p:pic>
        <p:nvPicPr>
          <p:cNvPr id="15" name="Kuva 14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547068" y="5208715"/>
            <a:ext cx="1887152" cy="99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18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rgbClr val="84BD00"/>
                </a:solidFill>
              </a:defRPr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4BD00"/>
              </a:buClr>
              <a:defRPr/>
            </a:lvl1pPr>
            <a:lvl2pPr>
              <a:buClr>
                <a:srgbClr val="84BD00"/>
              </a:buClr>
              <a:defRPr/>
            </a:lvl2pPr>
            <a:lvl3pPr>
              <a:buClr>
                <a:srgbClr val="84BD00"/>
              </a:buClr>
              <a:defRPr/>
            </a:lvl3pPr>
            <a:lvl4pPr>
              <a:buClr>
                <a:srgbClr val="84BD00"/>
              </a:buClr>
              <a:defRPr/>
            </a:lvl4pPr>
            <a:lvl5pPr>
              <a:buClr>
                <a:srgbClr val="84BD00"/>
              </a:buClr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78830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4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200" y="2928257"/>
            <a:ext cx="10515600" cy="1001486"/>
          </a:xfrm>
        </p:spPr>
        <p:txBody>
          <a:bodyPr anchor="b">
            <a:noAutofit/>
          </a:bodyPr>
          <a:lstStyle>
            <a:lvl1pPr algn="ctr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Lisää väliotsikko</a:t>
            </a:r>
          </a:p>
        </p:txBody>
      </p:sp>
    </p:spTree>
    <p:extLst>
      <p:ext uri="{BB962C8B-B14F-4D97-AF65-F5344CB8AC3E}">
        <p14:creationId xmlns:p14="http://schemas.microsoft.com/office/powerpoint/2010/main" val="349079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5560737" y="762000"/>
            <a:ext cx="5657385" cy="939574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0" y="0"/>
            <a:ext cx="4817328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 dirty="0"/>
              <a:t>Lisää kuva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560737" y="1869168"/>
            <a:ext cx="5657385" cy="386255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91685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 dirty="0"/>
              <a:t>Lisää kuva</a:t>
            </a:r>
          </a:p>
        </p:txBody>
      </p:sp>
      <p:sp>
        <p:nvSpPr>
          <p:cNvPr id="10" name="Otsikko 1"/>
          <p:cNvSpPr>
            <a:spLocks noGrp="1"/>
          </p:cNvSpPr>
          <p:nvPr>
            <p:ph type="title" hasCustomPrompt="1"/>
          </p:nvPr>
        </p:nvSpPr>
        <p:spPr>
          <a:xfrm>
            <a:off x="905107" y="1912434"/>
            <a:ext cx="5986346" cy="3033131"/>
          </a:xfrm>
        </p:spPr>
        <p:txBody>
          <a:bodyPr anchor="b">
            <a:noAutofit/>
          </a:bodyPr>
          <a:lstStyle>
            <a:lvl1pPr algn="l">
              <a:defRPr sz="8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Lisää otsikko </a:t>
            </a:r>
            <a:br>
              <a:rPr lang="fi-FI" dirty="0"/>
            </a:br>
            <a:r>
              <a:rPr lang="fi-FI" dirty="0"/>
              <a:t>/ kuvanosto</a:t>
            </a:r>
          </a:p>
        </p:txBody>
      </p:sp>
    </p:spTree>
    <p:extLst>
      <p:ext uri="{BB962C8B-B14F-4D97-AF65-F5344CB8AC3E}">
        <p14:creationId xmlns:p14="http://schemas.microsoft.com/office/powerpoint/2010/main" val="203862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42299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2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4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200" y="2232074"/>
            <a:ext cx="10515600" cy="1474219"/>
          </a:xfrm>
        </p:spPr>
        <p:txBody>
          <a:bodyPr anchor="b">
            <a:noAutofit/>
          </a:bodyPr>
          <a:lstStyle>
            <a:lvl1pPr algn="ctr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fi-FI" sz="9600" dirty="0"/>
              <a:t>Onnellinen Kerava.</a:t>
            </a:r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152424" y="4595622"/>
            <a:ext cx="1887152" cy="99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2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751114"/>
            <a:ext cx="10515600" cy="939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Lisää otsikko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3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Otsikon paikkamerkki 1"/>
          <p:cNvSpPr txBox="1">
            <a:spLocks/>
          </p:cNvSpPr>
          <p:nvPr userDrawn="1"/>
        </p:nvSpPr>
        <p:spPr>
          <a:xfrm>
            <a:off x="8865217" y="6045081"/>
            <a:ext cx="2867722" cy="5250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84BD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i-FI" sz="1800" dirty="0"/>
              <a:t>kerava.fi</a:t>
            </a:r>
          </a:p>
        </p:txBody>
      </p:sp>
    </p:spTree>
    <p:extLst>
      <p:ext uri="{BB962C8B-B14F-4D97-AF65-F5344CB8AC3E}">
        <p14:creationId xmlns:p14="http://schemas.microsoft.com/office/powerpoint/2010/main" val="3190486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84BD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84BD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4BD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4BD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4BD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4BD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>
          <a:xfrm>
            <a:off x="591525" y="5477298"/>
            <a:ext cx="9233961" cy="707841"/>
          </a:xfrm>
        </p:spPr>
        <p:txBody>
          <a:bodyPr>
            <a:normAutofit fontScale="92500" lnSpcReduction="20000"/>
          </a:bodyPr>
          <a:lstStyle/>
          <a:p>
            <a:r>
              <a:rPr lang="fi-FI" b="1" dirty="0" smtClean="0"/>
              <a:t>Anna Evilä, Keravan kaupunki</a:t>
            </a:r>
            <a:r>
              <a:rPr lang="fi-FI" b="1" dirty="0"/>
              <a:t>, </a:t>
            </a:r>
            <a:r>
              <a:rPr lang="fi-FI" b="1" dirty="0" smtClean="0"/>
              <a:t>kaupunkiaktivisti, ex-kunnallispoliitikko</a:t>
            </a:r>
          </a:p>
          <a:p>
            <a:r>
              <a:rPr lang="fi-FI" b="1" dirty="0" smtClean="0"/>
              <a:t>anna.evila@kerava.fi,  @</a:t>
            </a:r>
            <a:r>
              <a:rPr lang="fi-FI" b="1" dirty="0" err="1" smtClean="0"/>
              <a:t>anna_evila</a:t>
            </a:r>
            <a:r>
              <a:rPr lang="fi-FI" b="1" dirty="0" smtClean="0"/>
              <a:t> @</a:t>
            </a:r>
            <a:r>
              <a:rPr lang="fi-FI" b="1" dirty="0" err="1" smtClean="0"/>
              <a:t>kreava_kerava</a:t>
            </a:r>
            <a:endParaRPr lang="fi-FI" b="1" dirty="0" smtClean="0"/>
          </a:p>
        </p:txBody>
      </p:sp>
      <p:sp>
        <p:nvSpPr>
          <p:cNvPr id="7" name="Otsikko 6"/>
          <p:cNvSpPr>
            <a:spLocks noGrp="1"/>
          </p:cNvSpPr>
          <p:nvPr>
            <p:ph type="ctrTitle"/>
          </p:nvPr>
        </p:nvSpPr>
        <p:spPr>
          <a:xfrm>
            <a:off x="473826" y="500334"/>
            <a:ext cx="10731888" cy="39222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i-FI" sz="4800" dirty="0" smtClean="0"/>
              <a:t>Keravalainen puheenvuoro</a:t>
            </a:r>
            <a:r>
              <a:rPr lang="fi-FI" sz="8000" dirty="0" smtClean="0"/>
              <a:t/>
            </a:r>
            <a:br>
              <a:rPr lang="fi-FI" sz="8000" dirty="0" smtClean="0"/>
            </a:br>
            <a:r>
              <a:rPr lang="fi-FI" sz="5400" dirty="0" smtClean="0"/>
              <a:t>SOMESTA VAIKUTTAMISEN VÄLINEENÄ</a:t>
            </a:r>
            <a:endParaRPr lang="fi-FI" sz="5400" dirty="0"/>
          </a:p>
        </p:txBody>
      </p:sp>
    </p:spTree>
    <p:extLst>
      <p:ext uri="{BB962C8B-B14F-4D97-AF65-F5344CB8AC3E}">
        <p14:creationId xmlns:p14="http://schemas.microsoft.com/office/powerpoint/2010/main" val="410798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609600" y="620486"/>
            <a:ext cx="10515600" cy="939574"/>
          </a:xfrm>
        </p:spPr>
        <p:txBody>
          <a:bodyPr/>
          <a:lstStyle/>
          <a:p>
            <a:r>
              <a:rPr lang="fi-FI" dirty="0" smtClean="0"/>
              <a:t>Sosiaalinen media vaikuttamisen välineenä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609600" y="1654021"/>
            <a:ext cx="11163301" cy="424860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i-FI" sz="4800" baseline="30000" dirty="0"/>
          </a:p>
          <a:p>
            <a:r>
              <a:rPr lang="fi-FI" sz="3200" dirty="0" smtClean="0"/>
              <a:t>Nopea kehityskaari erottautumistekijästä välttämättömyydeksi</a:t>
            </a:r>
          </a:p>
          <a:p>
            <a:r>
              <a:rPr lang="fi-FI" sz="3200" dirty="0" smtClean="0"/>
              <a:t>Keskusteluryhmien käyttö kehittynyt</a:t>
            </a:r>
          </a:p>
          <a:p>
            <a:pPr lvl="1"/>
            <a:r>
              <a:rPr lang="fi-FI" dirty="0" smtClean="0"/>
              <a:t>Kerava-politiikka, </a:t>
            </a:r>
            <a:r>
              <a:rPr lang="fi-FI" dirty="0" err="1" smtClean="0"/>
              <a:t>We</a:t>
            </a:r>
            <a:r>
              <a:rPr lang="fi-FI" dirty="0" smtClean="0"/>
              <a:t> &lt;3 Kerava –ryhmä</a:t>
            </a:r>
          </a:p>
          <a:p>
            <a:r>
              <a:rPr lang="fi-FI" sz="3200" dirty="0"/>
              <a:t>Taito käyttää sosiaalista mediaa kasvanut</a:t>
            </a:r>
          </a:p>
          <a:p>
            <a:endParaRPr lang="fi-FI" sz="3200" dirty="0" smtClean="0"/>
          </a:p>
          <a:p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312027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664040" y="6072307"/>
            <a:ext cx="10515600" cy="1001486"/>
          </a:xfrm>
        </p:spPr>
        <p:txBody>
          <a:bodyPr/>
          <a:lstStyle/>
          <a:p>
            <a:r>
              <a:rPr lang="fi-FI" sz="6600" dirty="0" smtClean="0"/>
              <a:t>Inhat arkkityypit</a:t>
            </a:r>
            <a:br>
              <a:rPr lang="fi-FI" sz="6600" dirty="0" smtClean="0"/>
            </a:br>
            <a:r>
              <a:rPr lang="fi-FI" sz="6600" dirty="0" smtClean="0"/>
              <a:t/>
            </a:r>
            <a:br>
              <a:rPr lang="fi-FI" sz="6600" dirty="0" smtClean="0"/>
            </a:br>
            <a:r>
              <a:rPr lang="fi-FI" sz="4400" dirty="0" smtClean="0"/>
              <a:t>1. NEGAAVAT HUUTAJAT</a:t>
            </a:r>
            <a:br>
              <a:rPr lang="fi-FI" sz="4400" dirty="0" smtClean="0"/>
            </a:br>
            <a:r>
              <a:rPr lang="fi-FI" sz="4400" dirty="0" smtClean="0"/>
              <a:t>2. KUNNIAA KERÄÄVÄT EPÄKOHTIEN NOSTAJAT</a:t>
            </a:r>
            <a:br>
              <a:rPr lang="fi-FI" sz="4400" dirty="0" smtClean="0"/>
            </a:br>
            <a:r>
              <a:rPr lang="fi-FI" sz="4400" dirty="0" smtClean="0"/>
              <a:t>3. RIKKIVIISAAT PAASAAJAT</a:t>
            </a:r>
            <a:br>
              <a:rPr lang="fi-FI" sz="4400" dirty="0" smtClean="0"/>
            </a:br>
            <a:r>
              <a:rPr lang="fi-FI" sz="4400" dirty="0" smtClean="0"/>
              <a:t>4. NÄKYMÄTTÖMÄT MIIHAILIJAT </a:t>
            </a:r>
            <a:br>
              <a:rPr lang="fi-FI" sz="4400" dirty="0" smtClean="0"/>
            </a:br>
            <a:r>
              <a:rPr lang="fi-FI" sz="4400" dirty="0" smtClean="0"/>
              <a:t>5. SOMEN TÄYSIN OHITTAVAT</a:t>
            </a:r>
            <a:br>
              <a:rPr lang="fi-FI" sz="4400" dirty="0" smtClean="0"/>
            </a:br>
            <a:r>
              <a:rPr lang="fi-FI" sz="4400" dirty="0"/>
              <a:t/>
            </a:r>
            <a:br>
              <a:rPr lang="fi-FI" sz="4400" dirty="0"/>
            </a:br>
            <a:r>
              <a:rPr lang="fi-FI" sz="4400" dirty="0" smtClean="0"/>
              <a:t>Millaista henkilöbrändiä rakennat?</a:t>
            </a:r>
            <a:r>
              <a:rPr lang="fi-FI" sz="6600" dirty="0" smtClean="0"/>
              <a:t/>
            </a:r>
            <a:br>
              <a:rPr lang="fi-FI" sz="6600" dirty="0" smtClean="0"/>
            </a:b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992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506730" y="620486"/>
            <a:ext cx="10515600" cy="939574"/>
          </a:xfrm>
        </p:spPr>
        <p:txBody>
          <a:bodyPr/>
          <a:lstStyle/>
          <a:p>
            <a:r>
              <a:rPr lang="fi-FI" dirty="0" smtClean="0"/>
              <a:t>Positiivista </a:t>
            </a:r>
            <a:r>
              <a:rPr lang="fi-FI" dirty="0" err="1" smtClean="0"/>
              <a:t>somevaikuttamista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609600" y="1654021"/>
            <a:ext cx="11163301" cy="424860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i-FI" sz="4800" baseline="30000" dirty="0"/>
          </a:p>
          <a:p>
            <a:r>
              <a:rPr lang="fi-FI" sz="3200" dirty="0" smtClean="0"/>
              <a:t>Kaupunginjohtajan oma tyyli olla läsnä</a:t>
            </a:r>
          </a:p>
          <a:p>
            <a:r>
              <a:rPr lang="fi-FI" sz="3200" dirty="0"/>
              <a:t>Kaupunginhallituksen pj:n selkeästi mietitty </a:t>
            </a:r>
            <a:r>
              <a:rPr lang="fi-FI" sz="3200" dirty="0" err="1"/>
              <a:t>somepresenssi</a:t>
            </a:r>
            <a:endParaRPr lang="fi-FI" sz="3200" dirty="0"/>
          </a:p>
          <a:p>
            <a:r>
              <a:rPr lang="fi-FI" sz="3200" dirty="0" smtClean="0"/>
              <a:t>Kuntalainen pystyy vaikuttamaan </a:t>
            </a:r>
            <a:r>
              <a:rPr lang="fi-FI" sz="3200" dirty="0" err="1" smtClean="0"/>
              <a:t>somessa</a:t>
            </a:r>
            <a:r>
              <a:rPr lang="fi-FI" sz="3200" dirty="0" smtClean="0"/>
              <a:t> onnistuneesti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447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859427" y="5095058"/>
            <a:ext cx="10515600" cy="1001486"/>
          </a:xfrm>
        </p:spPr>
        <p:txBody>
          <a:bodyPr/>
          <a:lstStyle/>
          <a:p>
            <a:r>
              <a:rPr lang="fi-FI" sz="6600" dirty="0" smtClean="0"/>
              <a:t>Avoimuus kaikessa on ainoa vaihtoehto onnistua myös </a:t>
            </a:r>
            <a:r>
              <a:rPr lang="fi-FI" sz="6600" dirty="0" err="1" smtClean="0"/>
              <a:t>someviestinnässä</a:t>
            </a:r>
            <a:r>
              <a:rPr lang="fi-FI" sz="6600" dirty="0" smtClean="0"/>
              <a:t>.</a:t>
            </a:r>
            <a:br>
              <a:rPr lang="fi-FI" sz="6600" dirty="0" smtClean="0"/>
            </a:br>
            <a:r>
              <a:rPr lang="fi-FI" sz="6600" dirty="0" smtClean="0"/>
              <a:t/>
            </a:r>
            <a:br>
              <a:rPr lang="fi-FI" sz="6600" dirty="0" smtClean="0"/>
            </a:br>
            <a:r>
              <a:rPr lang="fi-FI" sz="6600" dirty="0" smtClean="0"/>
              <a:t>Ei mitään salattavaa</a:t>
            </a:r>
            <a:br>
              <a:rPr lang="fi-FI" sz="6600" dirty="0" smtClean="0"/>
            </a:br>
            <a:r>
              <a:rPr lang="fi-FI" sz="6600" dirty="0" smtClean="0"/>
              <a:t>Ei mitään pelättävää</a:t>
            </a: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7592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erava_AiheTaxHTField0 xmlns="a425bebc-5b90-40a9-9a0c-c136a7549831">
      <Terms xmlns="http://schemas.microsoft.com/office/infopath/2007/PartnerControls">
        <TermInfo xmlns="http://schemas.microsoft.com/office/infopath/2007/PartnerControls">
          <TermName xmlns="http://schemas.microsoft.com/office/infopath/2007/PartnerControls">Palvelu</TermName>
          <TermId xmlns="http://schemas.microsoft.com/office/infopath/2007/PartnerControls">bd73dfbd-553e-45a0-a2a3-48d864af70cf</TermId>
        </TermInfo>
      </Terms>
    </Kerava_AiheTaxHTField0>
    <TaxCatchAll xmlns="c5bc184f-67a1-4d1f-983c-aa1ef0506d91">
      <Value>52</Value>
      <Value>61</Value>
    </TaxCatchAll>
    <Kerava_DokumenttityyppiTaxHTField0 xmlns="a425bebc-5b90-40a9-9a0c-c136a7549831">
      <Terms xmlns="http://schemas.microsoft.com/office/infopath/2007/PartnerControls">
        <TermInfo xmlns="http://schemas.microsoft.com/office/infopath/2007/PartnerControls">
          <TermName xmlns="http://schemas.microsoft.com/office/infopath/2007/PartnerControls">Dokumenttipohja</TermName>
          <TermId xmlns="http://schemas.microsoft.com/office/infopath/2007/PartnerControls">54d92a00-1aa6-4eb6-a543-c097df3e8289</TermId>
        </TermInfo>
      </Terms>
    </Kerava_DokumenttityyppiTaxHTField0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erava_Dokumentti" ma:contentTypeID="0x0101009C97BF8CB300408FB9C6A8E00AD2F2140056A6B4630AB8F24A916FBCD2FDD95A25" ma:contentTypeVersion="2" ma:contentTypeDescription="Luo uusi asiakirja." ma:contentTypeScope="" ma:versionID="45a7dbe4d781f8ce2cc4587066acc698">
  <xsd:schema xmlns:xsd="http://www.w3.org/2001/XMLSchema" xmlns:xs="http://www.w3.org/2001/XMLSchema" xmlns:p="http://schemas.microsoft.com/office/2006/metadata/properties" xmlns:ns2="a425bebc-5b90-40a9-9a0c-c136a7549831" xmlns:ns3="c5bc184f-67a1-4d1f-983c-aa1ef0506d91" targetNamespace="http://schemas.microsoft.com/office/2006/metadata/properties" ma:root="true" ma:fieldsID="150ec01801ba9270d491647854a7d963" ns2:_="" ns3:_="">
    <xsd:import namespace="a425bebc-5b90-40a9-9a0c-c136a7549831"/>
    <xsd:import namespace="c5bc184f-67a1-4d1f-983c-aa1ef0506d91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2:Kerava_AiheTaxHTField0"/>
                <xsd:element ref="ns2:Kerava_DokumenttityyppiTaxHTField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25bebc-5b90-40a9-9a0c-c136a7549831" elementFormDefault="qualified">
    <xsd:import namespace="http://schemas.microsoft.com/office/2006/documentManagement/types"/>
    <xsd:import namespace="http://schemas.microsoft.com/office/infopath/2007/PartnerControls"/>
    <xsd:element name="Kerava_AiheTaxHTField0" ma:index="11" ma:taxonomy="true" ma:internalName="Kerava_AiheTaxHTField0" ma:taxonomyFieldName="Kerava_Aihe" ma:displayName="Aihe" ma:readOnly="false" ma:fieldId="{c962fc7c-ea3a-4b45-9ea7-7061a8e130dd}" ma:sspId="1004eb1a-92ef-415e-8bc9-2bf3e612f436" ma:termSetId="b6e4801c-506b-40b6-ab82-6c4b3f93d1b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erava_DokumenttityyppiTaxHTField0" ma:index="12" nillable="true" ma:taxonomy="true" ma:internalName="Kerava_DokumenttityyppiTaxHTField0" ma:taxonomyFieldName="Kerava_Dokumenttityyppi" ma:displayName="Dokumenttityyppi" ma:fieldId="{5db9a78a-b0d4-41f8-ad9e-8df7f125da09}" ma:sspId="1004eb1a-92ef-415e-8bc9-2bf3e612f436" ma:termSetId="00c4b76d-1915-4a48-aae5-91157d5642f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bc184f-67a1-4d1f-983c-aa1ef0506d91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2ad20313-32b0-4052-8a55-1787daa5e90c}" ma:internalName="TaxCatchAll" ma:showField="CatchAllData" ma:web="c5bc184f-67a1-4d1f-983c-aa1ef0506d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B4B222-16C2-493D-B6DF-39E2B00A9C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A44847-DF45-4002-AD13-5796A59E793F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  <ds:schemaRef ds:uri="c5bc184f-67a1-4d1f-983c-aa1ef0506d91"/>
    <ds:schemaRef ds:uri="http://purl.org/dc/dcmitype/"/>
    <ds:schemaRef ds:uri="http://schemas.microsoft.com/office/infopath/2007/PartnerControls"/>
    <ds:schemaRef ds:uri="a425bebc-5b90-40a9-9a0c-c136a7549831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F413B8-6AEA-4574-AC23-90CCED5534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25bebc-5b90-40a9-9a0c-c136a7549831"/>
    <ds:schemaRef ds:uri="c5bc184f-67a1-4d1f-983c-aa1ef0506d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1513</TotalTime>
  <Words>74</Words>
  <Application>Microsoft Office PowerPoint</Application>
  <PresentationFormat>Laajakuva</PresentationFormat>
  <Paragraphs>21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Keravalainen puheenvuoro SOMESTA VAIKUTTAMISEN VÄLINEENÄ</vt:lpstr>
      <vt:lpstr>Sosiaalinen media vaikuttamisen välineenä</vt:lpstr>
      <vt:lpstr>Inhat arkkityypit  1. NEGAAVAT HUUTAJAT 2. KUNNIAA KERÄÄVÄT EPÄKOHTIEN NOSTAJAT 3. RIKKIVIISAAT PAASAAJAT 4. NÄKYMÄTTÖMÄT MIIHAILIJAT  5. SOMEN TÄYSIN OHITTAVAT  Millaista henkilöbrändiä rakennat? </vt:lpstr>
      <vt:lpstr>Positiivista somevaikuttamista</vt:lpstr>
      <vt:lpstr>Avoimuus kaikessa on ainoa vaihtoehto onnistua myös someviestinnässä.  Ei mitään salattavaa Ei mitään pelättävää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Saara Niemi / KMG Turku</dc:creator>
  <cp:lastModifiedBy>Seppälä Jari</cp:lastModifiedBy>
  <cp:revision>37</cp:revision>
  <cp:lastPrinted>2017-09-14T08:19:29Z</cp:lastPrinted>
  <dcterms:created xsi:type="dcterms:W3CDTF">2017-04-20T06:54:16Z</dcterms:created>
  <dcterms:modified xsi:type="dcterms:W3CDTF">2017-09-14T09:39:21Z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0x0101009C97BF8CB300408FB9C6A8E00AD2F2140056A6B4630AB8F24A916FBCD2FDD95A25</vt:lpwstr>
  </property>
  <property fmtid="{D5CDD505-2E9C-101B-9397-08002B2CF9AE}" pid="3" name="Kerava_Dokumenttityyppi">
    <vt:lpwstr>61;#Dokumenttipohja|54d92a00-1aa6-4eb6-a543-c097df3e8289</vt:lpwstr>
  </property>
  <property fmtid="{D5CDD505-2E9C-101B-9397-08002B2CF9AE}" pid="4" name="Kerava_Aihe">
    <vt:lpwstr>52;#Palvelu|bd73dfbd-553e-45a0-a2a3-48d864af70cf</vt:lpwstr>
  </property>
</Properties>
</file>